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8" y="-7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AT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818E8A-269C-41D7-B869-72392108A63E}" type="datetimeFigureOut">
              <a:rPr lang="de-AT" smtClean="0"/>
              <a:t>30.09.2010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89AEDB-64E2-4D6D-BDF9-527EFAEC8423}" type="slidenum">
              <a:rPr lang="de-AT" smtClean="0"/>
              <a:t>‹Nr.›</a:t>
            </a:fld>
            <a:endParaRPr lang="de-A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smtClean="0"/>
              <a:t>Seminartitel …</a:t>
            </a:r>
            <a:endParaRPr lang="de-AT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de-DE" dirty="0" smtClean="0"/>
              <a:t>Ort: </a:t>
            </a:r>
          </a:p>
          <a:p>
            <a:r>
              <a:rPr lang="de-DE" dirty="0" smtClean="0"/>
              <a:t>Datum: </a:t>
            </a:r>
            <a:endParaRPr lang="de-A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Tagesablauf</a:t>
            </a:r>
            <a:endParaRPr lang="de-AT" dirty="0"/>
          </a:p>
        </p:txBody>
      </p:sp>
      <p:sp>
        <p:nvSpPr>
          <p:cNvPr id="5" name="Inhaltsplatzhalt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8:00 – 12:00</a:t>
            </a:r>
          </a:p>
          <a:p>
            <a:pPr lvl="1"/>
            <a:r>
              <a:rPr lang="de-DE" dirty="0" smtClean="0"/>
              <a:t>Vorstellungsrunde</a:t>
            </a:r>
          </a:p>
          <a:p>
            <a:pPr lvl="1"/>
            <a:r>
              <a:rPr lang="de-DE" dirty="0" smtClean="0"/>
              <a:t>Vortrag</a:t>
            </a:r>
          </a:p>
          <a:p>
            <a:r>
              <a:rPr lang="de-DE" dirty="0" smtClean="0"/>
              <a:t>12:00 – 13:30   Mittagspause</a:t>
            </a:r>
          </a:p>
          <a:p>
            <a:pPr lvl="0"/>
            <a:r>
              <a:rPr lang="de-DE" dirty="0" smtClean="0"/>
              <a:t>13:30 – 16:00</a:t>
            </a:r>
          </a:p>
          <a:p>
            <a:pPr lvl="1"/>
            <a:r>
              <a:rPr lang="de-DE" dirty="0" smtClean="0"/>
              <a:t>Vortrag</a:t>
            </a:r>
          </a:p>
          <a:p>
            <a:pPr lvl="1"/>
            <a:r>
              <a:rPr lang="de-DE" dirty="0" smtClean="0"/>
              <a:t>Diskussion</a:t>
            </a:r>
            <a:endParaRPr lang="de-AT" dirty="0" smtClean="0"/>
          </a:p>
          <a:p>
            <a:pPr lvl="1"/>
            <a:endParaRPr lang="de-DE" dirty="0" smtClean="0"/>
          </a:p>
        </p:txBody>
      </p:sp>
      <p:sp>
        <p:nvSpPr>
          <p:cNvPr id="6" name="Inhaltsplatzhalter 4"/>
          <p:cNvSpPr txBox="1">
            <a:spLocks/>
          </p:cNvSpPr>
          <p:nvPr/>
        </p:nvSpPr>
        <p:spPr>
          <a:xfrm>
            <a:off x="446856" y="4365104"/>
            <a:ext cx="8229600" cy="1800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de-AT" sz="2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Inhalt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de-A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22</Words>
  <Application>Microsoft Office PowerPoint</Application>
  <PresentationFormat>Bildschirmpräsentation (4:3)</PresentationFormat>
  <Paragraphs>12</Paragraphs>
  <Slides>3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4" baseType="lpstr">
      <vt:lpstr>Larissa-Design</vt:lpstr>
      <vt:lpstr>Seminartitel …</vt:lpstr>
      <vt:lpstr>Tagesablauf</vt:lpstr>
      <vt:lpstr>Inhalt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Sophia.Business</dc:title>
  <cp:revision>12</cp:revision>
  <dcterms:created xsi:type="dcterms:W3CDTF">2010-09-29T13:03:25Z</dcterms:created>
  <dcterms:modified xsi:type="dcterms:W3CDTF">2010-09-30T12:56:09Z</dcterms:modified>
</cp:coreProperties>
</file>

<file path=docProps/thumbnail.jpeg>
</file>