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1" r:id="rId4"/>
    <p:sldId id="260" r:id="rId5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8" y="-7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de-A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Tabelle1!$A$2</c:f>
              <c:strCache>
                <c:ptCount val="1"/>
                <c:pt idx="0">
                  <c:v>Anzahl</c:v>
                </c:pt>
              </c:strCache>
            </c:strRef>
          </c:tx>
          <c:invertIfNegative val="0"/>
          <c:cat>
            <c:strRef>
              <c:f>Tabelle1!$B$1:$D$1</c:f>
              <c:strCache>
                <c:ptCount val="3"/>
                <c:pt idx="0">
                  <c:v>Kinder</c:v>
                </c:pt>
                <c:pt idx="1">
                  <c:v>Frauen</c:v>
                </c:pt>
                <c:pt idx="2">
                  <c:v>Männer</c:v>
                </c:pt>
              </c:strCache>
            </c:strRef>
          </c:cat>
          <c:val>
            <c:numRef>
              <c:f>Tabelle1!$B$2:$D$2</c:f>
              <c:numCache>
                <c:formatCode>General</c:formatCode>
                <c:ptCount val="3"/>
                <c:pt idx="0">
                  <c:v>142</c:v>
                </c:pt>
                <c:pt idx="1">
                  <c:v>95</c:v>
                </c:pt>
                <c:pt idx="2">
                  <c:v>213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2843136"/>
        <c:axId val="122845056"/>
      </c:barChart>
      <c:catAx>
        <c:axId val="122843136"/>
        <c:scaling>
          <c:orientation val="minMax"/>
        </c:scaling>
        <c:delete val="0"/>
        <c:axPos val="l"/>
        <c:majorTickMark val="out"/>
        <c:minorTickMark val="none"/>
        <c:tickLblPos val="nextTo"/>
        <c:crossAx val="122845056"/>
        <c:crosses val="autoZero"/>
        <c:auto val="1"/>
        <c:lblAlgn val="ctr"/>
        <c:lblOffset val="100"/>
        <c:noMultiLvlLbl val="0"/>
      </c:catAx>
      <c:valAx>
        <c:axId val="122845056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12284313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de-DE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14400" y="1524000"/>
            <a:ext cx="7623175" cy="1752600"/>
          </a:xfrm>
        </p:spPr>
        <p:txBody>
          <a:bodyPr/>
          <a:lstStyle>
            <a:lvl1pPr>
              <a:defRPr sz="5000"/>
            </a:lvl1pPr>
          </a:lstStyle>
          <a:p>
            <a:r>
              <a:rPr lang="de-DE" altLang="en-US" smtClean="0"/>
              <a:t>Titelmasterformat durch Klicken bearbeiten</a:t>
            </a:r>
            <a:endParaRPr lang="de-AT" altLang="en-US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981200" y="3962400"/>
            <a:ext cx="6553200" cy="1752600"/>
          </a:xfr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0" indent="0">
              <a:buFontTx/>
              <a:buNone/>
              <a:defRPr lang="de-AT" altLang="en-US" sz="3600">
                <a:solidFill>
                  <a:schemeClr val="tx2"/>
                </a:solidFill>
                <a:ea typeface="+mj-ea"/>
                <a:cs typeface="+mj-cs"/>
              </a:defRPr>
            </a:lvl1pPr>
          </a:lstStyle>
          <a:p>
            <a:pPr lvl="0">
              <a:spcBef>
                <a:spcPct val="0"/>
              </a:spcBef>
            </a:pPr>
            <a:r>
              <a:rPr lang="de-DE" altLang="en-US" dirty="0" smtClean="0"/>
              <a:t>Formatvorlage des Untertitelmasters durch Klicken bearbeiten</a:t>
            </a:r>
            <a:endParaRPr lang="de-AT" altLang="en-US" dirty="0"/>
          </a:p>
        </p:txBody>
      </p:sp>
      <p:sp>
        <p:nvSpPr>
          <p:cNvPr id="47108" name="Rectangle 4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47109" name="Rectangle 5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3638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47110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  <p:sp>
        <p:nvSpPr>
          <p:cNvPr id="47111" name="Freeform 7"/>
          <p:cNvSpPr>
            <a:spLocks noChangeArrowheads="1"/>
          </p:cNvSpPr>
          <p:nvPr/>
        </p:nvSpPr>
        <p:spPr bwMode="auto">
          <a:xfrm>
            <a:off x="609600" y="1219200"/>
            <a:ext cx="7924800" cy="914400"/>
          </a:xfrm>
          <a:custGeom>
            <a:avLst/>
            <a:gdLst/>
            <a:ahLst/>
            <a:cxnLst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25400" cap="flat" cmpd="sng">
            <a:solidFill>
              <a:schemeClr val="accent1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endParaRPr lang="de-DE"/>
          </a:p>
        </p:txBody>
      </p:sp>
      <p:sp>
        <p:nvSpPr>
          <p:cNvPr id="47112" name="Line 8"/>
          <p:cNvSpPr>
            <a:spLocks noChangeShapeType="1"/>
          </p:cNvSpPr>
          <p:nvPr/>
        </p:nvSpPr>
        <p:spPr bwMode="auto">
          <a:xfrm>
            <a:off x="1981200" y="3962400"/>
            <a:ext cx="6511925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/>
          <a:lstStyle/>
          <a:p>
            <a:endParaRPr lang="de-D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el, Text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AT" altLang="en-US" smtClean="0"/>
              <a:t>Titelmasterformat durch Klicken bearbeiten</a:t>
            </a:r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AT" altLang="en-US" smtClean="0"/>
              <a:t>Textmasterformate durch Klicken bearbeiten</a:t>
            </a:r>
          </a:p>
          <a:p>
            <a:pPr lvl="1"/>
            <a:r>
              <a:rPr lang="de-AT" altLang="en-US" smtClean="0"/>
              <a:t>Zweite Ebene</a:t>
            </a:r>
          </a:p>
          <a:p>
            <a:pPr lvl="2"/>
            <a:r>
              <a:rPr lang="de-AT" altLang="en-US" smtClean="0"/>
              <a:t>Dritte Ebene</a:t>
            </a:r>
          </a:p>
          <a:p>
            <a:pPr lvl="3"/>
            <a:r>
              <a:rPr lang="de-AT" altLang="en-US" smtClean="0"/>
              <a:t>Vierte Ebene</a:t>
            </a:r>
          </a:p>
          <a:p>
            <a:pPr lvl="4"/>
            <a:r>
              <a:rPr lang="de-AT" altLang="en-US" smtClean="0"/>
              <a:t>Fünfte Ebene</a:t>
            </a:r>
          </a:p>
        </p:txBody>
      </p:sp>
      <p:sp>
        <p:nvSpPr>
          <p:cNvPr id="4608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+mj-lt"/>
              </a:defRPr>
            </a:lvl1pPr>
          </a:lstStyle>
          <a:p>
            <a:fld id="{F3A4E900-A01B-4903-96B4-C6B84C327D72}" type="datetimeFigureOut">
              <a:rPr lang="de-DE" smtClean="0"/>
              <a:t>01.07.2013</a:t>
            </a:fld>
            <a:endParaRPr lang="de-AT"/>
          </a:p>
        </p:txBody>
      </p:sp>
      <p:sp>
        <p:nvSpPr>
          <p:cNvPr id="4608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latin typeface="+mj-lt"/>
              </a:defRPr>
            </a:lvl1pPr>
          </a:lstStyle>
          <a:p>
            <a:endParaRPr lang="de-AT"/>
          </a:p>
        </p:txBody>
      </p:sp>
      <p:sp>
        <p:nvSpPr>
          <p:cNvPr id="46086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+mj-lt"/>
              </a:defRPr>
            </a:lvl1pPr>
          </a:lstStyle>
          <a:p>
            <a:fld id="{127C72CA-D1FF-4F21-922E-546DB9CB4B24}" type="slidenum">
              <a:rPr lang="de-AT" smtClean="0"/>
              <a:t>‹Nr.›</a:t>
            </a:fld>
            <a:endParaRPr lang="de-AT"/>
          </a:p>
        </p:txBody>
      </p:sp>
      <p:sp>
        <p:nvSpPr>
          <p:cNvPr id="46087" name="Freeform 7"/>
          <p:cNvSpPr>
            <a:spLocks noChangeArrowheads="1"/>
          </p:cNvSpPr>
          <p:nvPr/>
        </p:nvSpPr>
        <p:spPr bwMode="auto">
          <a:xfrm>
            <a:off x="381000" y="228600"/>
            <a:ext cx="8229600" cy="609600"/>
          </a:xfrm>
          <a:custGeom>
            <a:avLst/>
            <a:gdLst/>
            <a:ahLst/>
            <a:cxnLst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19050" cap="flat" cmpd="sng">
            <a:solidFill>
              <a:schemeClr val="accent1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endParaRPr lang="de-DE"/>
          </a:p>
        </p:txBody>
      </p:sp>
      <p:sp>
        <p:nvSpPr>
          <p:cNvPr id="46088" name="Line 8"/>
          <p:cNvSpPr>
            <a:spLocks noChangeShapeType="1"/>
          </p:cNvSpPr>
          <p:nvPr/>
        </p:nvSpPr>
        <p:spPr bwMode="auto">
          <a:xfrm>
            <a:off x="457200" y="6172200"/>
            <a:ext cx="8229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/>
          <a:lstStyle/>
          <a:p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iming>
    <p:tnLst>
      <p:par>
        <p:cTn id="1" dur="indefinite" restart="never" nodeType="tmRoot"/>
      </p:par>
    </p:tnLst>
  </p:timing>
  <p:txStyles>
    <p:titleStyle>
      <a:lvl1pPr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Calibri" pitchFamily="34" charset="0"/>
          <a:ea typeface="+mj-ea"/>
          <a:cs typeface="Calibri" pitchFamily="34" charset="0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3000">
          <a:solidFill>
            <a:schemeClr val="tx1"/>
          </a:solidFill>
          <a:latin typeface="+mn-lt"/>
          <a:ea typeface="+mn-ea"/>
          <a:cs typeface="+mn-cs"/>
        </a:defRPr>
      </a:lvl1pPr>
      <a:lvl2pPr marL="669925" indent="-325438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itchFamily="2" charset="2"/>
        <a:buChar char="q"/>
        <a:defRPr sz="2600">
          <a:solidFill>
            <a:schemeClr val="tx1"/>
          </a:solidFill>
          <a:latin typeface="+mn-lt"/>
        </a:defRPr>
      </a:lvl2pPr>
      <a:lvl3pPr marL="1022350" indent="-350838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2200">
          <a:solidFill>
            <a:schemeClr val="tx1"/>
          </a:solidFill>
          <a:latin typeface="+mn-lt"/>
        </a:defRPr>
      </a:lvl3pPr>
      <a:lvl4pPr marL="1339850" indent="-315913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q"/>
        <a:defRPr sz="2000">
          <a:solidFill>
            <a:schemeClr val="tx1"/>
          </a:solidFill>
          <a:latin typeface="+mn-lt"/>
        </a:defRPr>
      </a:lvl4pPr>
      <a:lvl5pPr marL="1681163" indent="-3397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138363" indent="-3397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595563" indent="-3397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052763" indent="-3397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509963" indent="-3397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smtClean="0"/>
              <a:t>Frühjahrslauf</a:t>
            </a:r>
            <a:endParaRPr lang="de-AT" dirty="0"/>
          </a:p>
        </p:txBody>
      </p:sp>
      <p:sp>
        <p:nvSpPr>
          <p:cNvPr id="5" name="Inhaltsplatzhalter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smtClean="0"/>
              <a:t>Ergebnisse</a:t>
            </a:r>
            <a:endParaRPr lang="de-AT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Teilnahme</a:t>
            </a:r>
            <a:endParaRPr lang="de-AT" dirty="0"/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9201878"/>
              </p:ext>
            </p:extLst>
          </p:nvPr>
        </p:nvGraphicFramePr>
        <p:xfrm>
          <a:off x="457200" y="1600200"/>
          <a:ext cx="8229600" cy="45307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err="1" smtClean="0"/>
              <a:t>GewinnerInnen</a:t>
            </a:r>
            <a:endParaRPr lang="de-AT" dirty="0"/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63385324"/>
              </p:ext>
            </p:extLst>
          </p:nvPr>
        </p:nvGraphicFramePr>
        <p:xfrm>
          <a:off x="457200" y="1600200"/>
          <a:ext cx="8229600" cy="41862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697709">
                <a:tc>
                  <a:txBody>
                    <a:bodyPr/>
                    <a:lstStyle/>
                    <a:p>
                      <a:pPr algn="ctr"/>
                      <a:endParaRPr lang="de-AT" b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b="1" dirty="0" smtClean="0"/>
                        <a:t>Frauen</a:t>
                      </a:r>
                      <a:endParaRPr lang="de-AT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b="1" dirty="0" smtClean="0"/>
                        <a:t>Männer</a:t>
                      </a:r>
                      <a:endParaRPr lang="de-AT" b="1" dirty="0"/>
                    </a:p>
                  </a:txBody>
                  <a:tcPr anchor="ctr"/>
                </a:tc>
              </a:tr>
              <a:tr h="697709">
                <a:tc>
                  <a:txBody>
                    <a:bodyPr/>
                    <a:lstStyle/>
                    <a:p>
                      <a:pPr algn="ctr"/>
                      <a:r>
                        <a:rPr lang="de-AT" b="0" dirty="0" smtClean="0"/>
                        <a:t>10.000 Meter</a:t>
                      </a:r>
                      <a:endParaRPr lang="de-AT" b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dirty="0" smtClean="0"/>
                        <a:t>Petra Mayer</a:t>
                      </a:r>
                      <a:endParaRPr lang="de-AT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dirty="0" smtClean="0"/>
                        <a:t>Paul Salzer</a:t>
                      </a:r>
                      <a:endParaRPr lang="de-AT" dirty="0"/>
                    </a:p>
                  </a:txBody>
                  <a:tcPr anchor="ctr"/>
                </a:tc>
              </a:tr>
              <a:tr h="697709">
                <a:tc>
                  <a:txBody>
                    <a:bodyPr/>
                    <a:lstStyle/>
                    <a:p>
                      <a:pPr algn="ctr"/>
                      <a:r>
                        <a:rPr lang="de-AT" b="0" dirty="0" smtClean="0"/>
                        <a:t>5.000 Meter</a:t>
                      </a:r>
                      <a:endParaRPr lang="de-AT" b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dirty="0" smtClean="0"/>
                        <a:t>Gabi Gruber</a:t>
                      </a:r>
                      <a:endParaRPr lang="de-AT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dirty="0" smtClean="0"/>
                        <a:t>Kurt Lauser</a:t>
                      </a:r>
                      <a:endParaRPr lang="de-AT" dirty="0"/>
                    </a:p>
                  </a:txBody>
                  <a:tcPr anchor="ctr"/>
                </a:tc>
              </a:tr>
              <a:tr h="697709">
                <a:tc>
                  <a:txBody>
                    <a:bodyPr/>
                    <a:lstStyle/>
                    <a:p>
                      <a:pPr algn="ctr"/>
                      <a:r>
                        <a:rPr lang="de-AT" b="0" dirty="0" smtClean="0"/>
                        <a:t>3.000 Meter</a:t>
                      </a:r>
                      <a:endParaRPr lang="de-AT" b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dirty="0" smtClean="0"/>
                        <a:t>Lisa Müller</a:t>
                      </a:r>
                      <a:endParaRPr lang="de-AT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dirty="0" smtClean="0"/>
                        <a:t>Bernd Maurer</a:t>
                      </a:r>
                      <a:endParaRPr lang="de-AT" dirty="0"/>
                    </a:p>
                  </a:txBody>
                  <a:tcPr anchor="ctr"/>
                </a:tc>
              </a:tr>
              <a:tr h="697709">
                <a:tc>
                  <a:txBody>
                    <a:bodyPr/>
                    <a:lstStyle/>
                    <a:p>
                      <a:pPr algn="ctr"/>
                      <a:r>
                        <a:rPr lang="de-AT" b="0" dirty="0" smtClean="0"/>
                        <a:t>1.000 Meter</a:t>
                      </a:r>
                      <a:endParaRPr lang="de-AT" b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dirty="0" smtClean="0"/>
                        <a:t>Dora Alda</a:t>
                      </a:r>
                      <a:endParaRPr lang="de-AT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dirty="0" smtClean="0"/>
                        <a:t>Lukas</a:t>
                      </a:r>
                      <a:r>
                        <a:rPr lang="de-AT" baseline="0" dirty="0" smtClean="0"/>
                        <a:t> Hauser</a:t>
                      </a:r>
                      <a:endParaRPr lang="de-AT" dirty="0"/>
                    </a:p>
                  </a:txBody>
                  <a:tcPr anchor="ctr"/>
                </a:tc>
              </a:tr>
              <a:tr h="697709">
                <a:tc>
                  <a:txBody>
                    <a:bodyPr/>
                    <a:lstStyle/>
                    <a:p>
                      <a:pPr algn="ctr"/>
                      <a:r>
                        <a:rPr lang="de-AT" b="0" dirty="0" smtClean="0"/>
                        <a:t>500 Meter</a:t>
                      </a:r>
                      <a:endParaRPr lang="de-AT" b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endParaRPr lang="de-AT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de-AT" dirty="0"/>
                    </a:p>
                  </a:txBody>
                  <a:tcPr anchor="ctr"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Marathon-Sieger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286116" y="2214554"/>
            <a:ext cx="5400684" cy="3911609"/>
          </a:xfrm>
        </p:spPr>
        <p:txBody>
          <a:bodyPr/>
          <a:lstStyle/>
          <a:p>
            <a:pPr marL="514350" indent="-514350">
              <a:spcBef>
                <a:spcPts val="0"/>
              </a:spcBef>
              <a:spcAft>
                <a:spcPts val="2400"/>
              </a:spcAft>
              <a:buSzPct val="100000"/>
              <a:buFont typeface="+mj-lt"/>
              <a:buAutoNum type="arabicPeriod"/>
            </a:pPr>
            <a:r>
              <a:rPr lang="de-AT" dirty="0" smtClean="0"/>
              <a:t>Frauen:</a:t>
            </a:r>
            <a:br>
              <a:rPr lang="de-AT" dirty="0" smtClean="0"/>
            </a:br>
            <a:r>
              <a:rPr lang="de-AT" b="1" dirty="0" smtClean="0"/>
              <a:t>Karin Haslinger</a:t>
            </a:r>
            <a:endParaRPr lang="de-AT" b="1" dirty="0" smtClean="0"/>
          </a:p>
          <a:p>
            <a:pPr marL="514350" indent="-514350">
              <a:spcBef>
                <a:spcPts val="0"/>
              </a:spcBef>
              <a:spcAft>
                <a:spcPts val="2400"/>
              </a:spcAft>
              <a:buSzPct val="100000"/>
              <a:buFont typeface="+mj-lt"/>
              <a:buAutoNum type="arabicPeriod"/>
            </a:pPr>
            <a:r>
              <a:rPr lang="de-AT" dirty="0" smtClean="0"/>
              <a:t>Männer:</a:t>
            </a:r>
            <a:br>
              <a:rPr lang="de-AT" dirty="0" smtClean="0"/>
            </a:br>
            <a:r>
              <a:rPr lang="de-AT" b="1" dirty="0" smtClean="0"/>
              <a:t>Peter </a:t>
            </a:r>
            <a:r>
              <a:rPr lang="de-AT" b="1" dirty="0" smtClean="0"/>
              <a:t>Steiner</a:t>
            </a:r>
            <a:endParaRPr lang="de-AT" b="1" dirty="0"/>
          </a:p>
        </p:txBody>
      </p:sp>
      <p:pic>
        <p:nvPicPr>
          <p:cNvPr id="4" name="Picture 4" descr="Medaille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39750" y="2205038"/>
            <a:ext cx="1804988" cy="2735262"/>
          </a:xfrm>
          <a:prstGeom prst="rect">
            <a:avLst/>
          </a:prstGeom>
          <a:solidFill>
            <a:srgbClr val="FFCC00"/>
          </a:solidFill>
          <a:ln w="114300">
            <a:solidFill>
              <a:srgbClr val="000080"/>
            </a:solidFill>
            <a:miter lim="800000"/>
            <a:headEnd/>
            <a:tailEnd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Kante">
  <a:themeElements>
    <a:clrScheme name="Kante 7">
      <a:dk1>
        <a:srgbClr val="000000"/>
      </a:dk1>
      <a:lt1>
        <a:srgbClr val="FFFFFF"/>
      </a:lt1>
      <a:dk2>
        <a:srgbClr val="006633"/>
      </a:dk2>
      <a:lt2>
        <a:srgbClr val="5F5F5F"/>
      </a:lt2>
      <a:accent1>
        <a:srgbClr val="CC9900"/>
      </a:accent1>
      <a:accent2>
        <a:srgbClr val="3B812F"/>
      </a:accent2>
      <a:accent3>
        <a:srgbClr val="FFFFFF"/>
      </a:accent3>
      <a:accent4>
        <a:srgbClr val="000000"/>
      </a:accent4>
      <a:accent5>
        <a:srgbClr val="E2CAAA"/>
      </a:accent5>
      <a:accent6>
        <a:srgbClr val="35742A"/>
      </a:accent6>
      <a:hlink>
        <a:srgbClr val="996600"/>
      </a:hlink>
      <a:folHlink>
        <a:srgbClr val="AFBF39"/>
      </a:folHlink>
    </a:clrScheme>
    <a:fontScheme name="Kante">
      <a:majorFont>
        <a:latin typeface="Garamond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Kante 1">
        <a:dk1>
          <a:srgbClr val="333333"/>
        </a:dk1>
        <a:lt1>
          <a:srgbClr val="FFFFFF"/>
        </a:lt1>
        <a:dk2>
          <a:srgbClr val="82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C1AAAA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nte 2">
        <a:dk1>
          <a:srgbClr val="333333"/>
        </a:dk1>
        <a:lt1>
          <a:srgbClr val="CCCCFF"/>
        </a:lt1>
        <a:dk2>
          <a:srgbClr val="0B0506"/>
        </a:dk2>
        <a:lt2>
          <a:srgbClr val="FFFFFF"/>
        </a:lt2>
        <a:accent1>
          <a:srgbClr val="3366CC"/>
        </a:accent1>
        <a:accent2>
          <a:srgbClr val="3333CC"/>
        </a:accent2>
        <a:accent3>
          <a:srgbClr val="AAAAAA"/>
        </a:accent3>
        <a:accent4>
          <a:srgbClr val="AEAEDA"/>
        </a:accent4>
        <a:accent5>
          <a:srgbClr val="ADB8E2"/>
        </a:accent5>
        <a:accent6>
          <a:srgbClr val="2D2DB9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nte 3">
        <a:dk1>
          <a:srgbClr val="333333"/>
        </a:dk1>
        <a:lt1>
          <a:srgbClr val="FFFFFF"/>
        </a:lt1>
        <a:dk2>
          <a:srgbClr val="221013"/>
        </a:dk2>
        <a:lt2>
          <a:srgbClr val="FFFFFF"/>
        </a:lt2>
        <a:accent1>
          <a:srgbClr val="CC3300"/>
        </a:accent1>
        <a:accent2>
          <a:srgbClr val="CC9900"/>
        </a:accent2>
        <a:accent3>
          <a:srgbClr val="ABAAAA"/>
        </a:accent3>
        <a:accent4>
          <a:srgbClr val="DADADA"/>
        </a:accent4>
        <a:accent5>
          <a:srgbClr val="E2ADAA"/>
        </a:accent5>
        <a:accent6>
          <a:srgbClr val="B98A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nte 4">
        <a:dk1>
          <a:srgbClr val="11054B"/>
        </a:dk1>
        <a:lt1>
          <a:srgbClr val="FFFFFF"/>
        </a:lt1>
        <a:dk2>
          <a:srgbClr val="0000CC"/>
        </a:dk2>
        <a:lt2>
          <a:srgbClr val="FFFFFF"/>
        </a:lt2>
        <a:accent1>
          <a:srgbClr val="FF6600"/>
        </a:accent1>
        <a:accent2>
          <a:srgbClr val="FF3300"/>
        </a:accent2>
        <a:accent3>
          <a:srgbClr val="AAAAE2"/>
        </a:accent3>
        <a:accent4>
          <a:srgbClr val="DADADA"/>
        </a:accent4>
        <a:accent5>
          <a:srgbClr val="FFB8AA"/>
        </a:accent5>
        <a:accent6>
          <a:srgbClr val="E72D00"/>
        </a:accent6>
        <a:hlink>
          <a:srgbClr val="CC9900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nte 5">
        <a:dk1>
          <a:srgbClr val="9B8D65"/>
        </a:dk1>
        <a:lt1>
          <a:srgbClr val="F8F8F8"/>
        </a:lt1>
        <a:dk2>
          <a:srgbClr val="002600"/>
        </a:dk2>
        <a:lt2>
          <a:srgbClr val="FAFACC"/>
        </a:lt2>
        <a:accent1>
          <a:srgbClr val="CC9933"/>
        </a:accent1>
        <a:accent2>
          <a:srgbClr val="8F9967"/>
        </a:accent2>
        <a:accent3>
          <a:srgbClr val="AAACAA"/>
        </a:accent3>
        <a:accent4>
          <a:srgbClr val="D4D4D4"/>
        </a:accent4>
        <a:accent5>
          <a:srgbClr val="E2CAAD"/>
        </a:accent5>
        <a:accent6>
          <a:srgbClr val="818A5D"/>
        </a:accent6>
        <a:hlink>
          <a:srgbClr val="336600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nte 6">
        <a:dk1>
          <a:srgbClr val="333333"/>
        </a:dk1>
        <a:lt1>
          <a:srgbClr val="FFFFFF"/>
        </a:lt1>
        <a:dk2>
          <a:srgbClr val="006699"/>
        </a:dk2>
        <a:lt2>
          <a:srgbClr val="FFFFFF"/>
        </a:lt2>
        <a:accent1>
          <a:srgbClr val="CC9900"/>
        </a:accent1>
        <a:accent2>
          <a:srgbClr val="FF9900"/>
        </a:accent2>
        <a:accent3>
          <a:srgbClr val="AAB8CA"/>
        </a:accent3>
        <a:accent4>
          <a:srgbClr val="DADADA"/>
        </a:accent4>
        <a:accent5>
          <a:srgbClr val="E2CAAA"/>
        </a:accent5>
        <a:accent6>
          <a:srgbClr val="E78A00"/>
        </a:accent6>
        <a:hlink>
          <a:srgbClr val="FFCC00"/>
        </a:hlink>
        <a:folHlink>
          <a:srgbClr val="706F3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nte 7">
        <a:dk1>
          <a:srgbClr val="000000"/>
        </a:dk1>
        <a:lt1>
          <a:srgbClr val="FFFFFF"/>
        </a:lt1>
        <a:dk2>
          <a:srgbClr val="006633"/>
        </a:dk2>
        <a:lt2>
          <a:srgbClr val="5F5F5F"/>
        </a:lt2>
        <a:accent1>
          <a:srgbClr val="CC9900"/>
        </a:accent1>
        <a:accent2>
          <a:srgbClr val="3B812F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35742A"/>
        </a:accent6>
        <a:hlink>
          <a:srgbClr val="996600"/>
        </a:hlink>
        <a:folHlink>
          <a:srgbClr val="AFBF3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e 8">
        <a:dk1>
          <a:srgbClr val="000000"/>
        </a:dk1>
        <a:lt1>
          <a:srgbClr val="FFFFFF"/>
        </a:lt1>
        <a:dk2>
          <a:srgbClr val="CC0000"/>
        </a:dk2>
        <a:lt2>
          <a:srgbClr val="666699"/>
        </a:lt2>
        <a:accent1>
          <a:srgbClr val="808080"/>
        </a:accent1>
        <a:accent2>
          <a:srgbClr val="999933"/>
        </a:accent2>
        <a:accent3>
          <a:srgbClr val="FFFFFF"/>
        </a:accent3>
        <a:accent4>
          <a:srgbClr val="000000"/>
        </a:accent4>
        <a:accent5>
          <a:srgbClr val="C0C0C0"/>
        </a:accent5>
        <a:accent6>
          <a:srgbClr val="8A8A2D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e 9">
        <a:dk1>
          <a:srgbClr val="000000"/>
        </a:dk1>
        <a:lt1>
          <a:srgbClr val="FFFFFF"/>
        </a:lt1>
        <a:dk2>
          <a:srgbClr val="003399"/>
        </a:dk2>
        <a:lt2>
          <a:srgbClr val="666699"/>
        </a:lt2>
        <a:accent1>
          <a:srgbClr val="009999"/>
        </a:accent1>
        <a:accent2>
          <a:srgbClr val="4C6D4E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446246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Sportveranstaltung</Template>
  <TotalTime>0</TotalTime>
  <Words>35</Words>
  <Application>Microsoft Office PowerPoint</Application>
  <PresentationFormat>Bildschirmpräsentation (4:3)</PresentationFormat>
  <Paragraphs>22</Paragraphs>
  <Slides>4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5" baseType="lpstr">
      <vt:lpstr>Kante</vt:lpstr>
      <vt:lpstr>Frühjahrslauf</vt:lpstr>
      <vt:lpstr>Teilnahme</vt:lpstr>
      <vt:lpstr>GewinnerInnen</vt:lpstr>
      <vt:lpstr>Marathon-Sieger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Frühjahrslauf</dc:title>
  <cp:revision>14</cp:revision>
  <dcterms:created xsi:type="dcterms:W3CDTF">2008-08-30T08:34:12Z</dcterms:created>
  <dcterms:modified xsi:type="dcterms:W3CDTF">2013-07-01T19:13:13Z</dcterms:modified>
</cp:coreProperties>
</file>

<file path=docProps/thumbnail.jpeg>
</file>