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9" r:id="rId2"/>
    <p:sldId id="264" r:id="rId3"/>
    <p:sldId id="262" r:id="rId4"/>
    <p:sldId id="267" r:id="rId5"/>
    <p:sldId id="268" r:id="rId6"/>
    <p:sldId id="263" r:id="rId7"/>
    <p:sldId id="266" r:id="rId8"/>
    <p:sldId id="270" r:id="rId9"/>
  </p:sldIdLst>
  <p:sldSz cx="9144000" cy="6858000" type="screen4x3"/>
  <p:notesSz cx="6858000" cy="9144000"/>
  <p:defaultTextStyle>
    <a:defPPr>
      <a:defRPr lang="de-AT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68" autoAdjust="0"/>
    <p:restoredTop sz="94614" autoAdjust="0"/>
  </p:normalViewPr>
  <p:slideViewPr>
    <p:cSldViewPr>
      <p:cViewPr varScale="1">
        <p:scale>
          <a:sx n="74" d="100"/>
          <a:sy n="74" d="100"/>
        </p:scale>
        <p:origin x="-108" y="-7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03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641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AT" smtClean="0"/>
              <a:t>Titelmasterformat durch Klicken bearbeiten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 descr="Zweite Frage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435280" cy="6323012"/>
          </a:xfrm>
        </p:spPr>
        <p:txBody>
          <a:bodyPr/>
          <a:lstStyle/>
          <a:p>
            <a:pPr>
              <a:tabLst>
                <a:tab pos="360363" algn="l"/>
              </a:tabLst>
            </a:pPr>
            <a:r>
              <a:rPr lang="de-CH" sz="3200" noProof="0" dirty="0" smtClean="0"/>
              <a:t>Frage 1:</a:t>
            </a:r>
            <a:br>
              <a:rPr lang="de-CH" sz="3200" noProof="0" dirty="0" smtClean="0"/>
            </a:br>
            <a:r>
              <a:rPr lang="de-CH" sz="3200" noProof="0" dirty="0" smtClean="0"/>
              <a:t>Was können Sie mit Hilfe der Taskleiste tun?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400" noProof="0" dirty="0" smtClean="0"/>
              <a:t>A	Zwischen geöffneten Präsentationen wechseln</a:t>
            </a:r>
            <a:br>
              <a:rPr lang="de-CH" sz="2400" noProof="0" dirty="0" smtClean="0"/>
            </a:br>
            <a:r>
              <a:rPr lang="de-CH" sz="2400" noProof="0" dirty="0" smtClean="0"/>
              <a:t>B	Die Bildschirmpräsentation starten</a:t>
            </a:r>
            <a:br>
              <a:rPr lang="de-CH" sz="2400" noProof="0" dirty="0" smtClean="0"/>
            </a:br>
            <a:r>
              <a:rPr lang="de-CH" sz="2400" noProof="0" dirty="0" smtClean="0"/>
              <a:t>C	Zu einer bestimmten Folie wechseln</a:t>
            </a:r>
            <a:br>
              <a:rPr lang="de-CH" sz="2400" noProof="0" dirty="0" smtClean="0"/>
            </a:br>
            <a:r>
              <a:rPr lang="de-CH" sz="2400" noProof="0" dirty="0" smtClean="0"/>
              <a:t>D	Zwischen den verschiedenen Ansichten wechseln</a:t>
            </a: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000" b="1" noProof="0" dirty="0" smtClean="0">
                <a:solidFill>
                  <a:schemeClr val="accent2"/>
                </a:solidFill>
              </a:rPr>
              <a:t>Der Buchstabe der richtigen Antwort (A, B, C oder D) lautet:</a:t>
            </a:r>
            <a:r>
              <a:rPr lang="de-CH" sz="3200" noProof="0" dirty="0" smtClean="0"/>
              <a:t>     </a:t>
            </a:r>
            <a:endParaRPr lang="de-CH" sz="3200" noProof="0" dirty="0"/>
          </a:p>
        </p:txBody>
      </p:sp>
    </p:spTree>
    <p:extLst>
      <p:ext uri="{BB962C8B-B14F-4D97-AF65-F5344CB8AC3E}">
        <p14:creationId xmlns:p14="http://schemas.microsoft.com/office/powerpoint/2010/main" val="7464532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 descr="Zweite Frage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6323012"/>
          </a:xfrm>
        </p:spPr>
        <p:txBody>
          <a:bodyPr/>
          <a:lstStyle/>
          <a:p>
            <a:r>
              <a:rPr lang="de-CH" sz="3200" noProof="0" dirty="0" smtClean="0"/>
              <a:t>Frage 2:</a:t>
            </a:r>
            <a:br>
              <a:rPr lang="de-CH" sz="3200" noProof="0" dirty="0" smtClean="0"/>
            </a:br>
            <a:r>
              <a:rPr lang="de-CH" sz="3200" noProof="0" dirty="0" smtClean="0"/>
              <a:t>Was bewirken ZOOM-Einstellungen?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3200" noProof="0" dirty="0" smtClean="0"/>
              <a:t>A	</a:t>
            </a:r>
            <a:r>
              <a:rPr lang="de-CH" sz="2800" noProof="0" dirty="0" smtClean="0"/>
              <a:t>Breite und Höhe einer Grafik ändern</a:t>
            </a:r>
            <a:br>
              <a:rPr lang="de-CH" sz="2800" noProof="0" dirty="0" smtClean="0"/>
            </a:br>
            <a:r>
              <a:rPr lang="de-CH" sz="2800" noProof="0" dirty="0" smtClean="0"/>
              <a:t>B	Schriftgrad vergrössern oder verkleinern</a:t>
            </a:r>
            <a:br>
              <a:rPr lang="de-CH" sz="2800" noProof="0" dirty="0" smtClean="0"/>
            </a:br>
            <a:r>
              <a:rPr lang="de-CH" sz="2800" noProof="0" dirty="0" smtClean="0"/>
              <a:t>C	Folie vergrössert oder verkleinert anzeigen</a:t>
            </a:r>
            <a:br>
              <a:rPr lang="de-CH" sz="2800" noProof="0" dirty="0" smtClean="0"/>
            </a:br>
            <a:r>
              <a:rPr lang="de-CH" sz="2800" noProof="0" dirty="0" smtClean="0"/>
              <a:t>D	Notizen einblenden oder ausblenden</a:t>
            </a:r>
            <a:br>
              <a:rPr lang="de-CH" sz="28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000" b="1" noProof="0" dirty="0" smtClean="0">
                <a:solidFill>
                  <a:schemeClr val="accent2"/>
                </a:solidFill>
              </a:rPr>
              <a:t>Der Buchstabe der richtigen Antwort (A, B, C oder D) lautet:</a:t>
            </a:r>
            <a:r>
              <a:rPr lang="de-CH" sz="3200" noProof="0" dirty="0" smtClean="0"/>
              <a:t>   </a:t>
            </a:r>
            <a:endParaRPr lang="de-CH" sz="3200" noProof="0" dirty="0"/>
          </a:p>
        </p:txBody>
      </p:sp>
    </p:spTree>
    <p:extLst>
      <p:ext uri="{BB962C8B-B14F-4D97-AF65-F5344CB8AC3E}">
        <p14:creationId xmlns:p14="http://schemas.microsoft.com/office/powerpoint/2010/main" val="2387217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 descr="Zweite Frage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6323012"/>
          </a:xfrm>
        </p:spPr>
        <p:txBody>
          <a:bodyPr/>
          <a:lstStyle/>
          <a:p>
            <a:r>
              <a:rPr lang="de-CH" sz="3200" noProof="0" dirty="0" smtClean="0"/>
              <a:t>Frage 3:</a:t>
            </a:r>
            <a:br>
              <a:rPr lang="de-CH" sz="3200" noProof="0" dirty="0" smtClean="0"/>
            </a:br>
            <a:r>
              <a:rPr lang="de-CH" sz="3200" noProof="0" dirty="0" smtClean="0"/>
              <a:t>Welche Ansicht gibt es in PowerPoint?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3200" noProof="0" dirty="0" smtClean="0"/>
              <a:t>A	Entwurfsansicht</a:t>
            </a:r>
            <a:br>
              <a:rPr lang="de-CH" sz="3200" noProof="0" dirty="0" smtClean="0"/>
            </a:br>
            <a:r>
              <a:rPr lang="de-CH" sz="3200" noProof="0" dirty="0" smtClean="0"/>
              <a:t>B	Foliensortierung</a:t>
            </a:r>
            <a:br>
              <a:rPr lang="de-CH" sz="3200" noProof="0" dirty="0" smtClean="0"/>
            </a:br>
            <a:r>
              <a:rPr lang="de-CH" sz="3200" noProof="0" dirty="0" smtClean="0"/>
              <a:t>C	Datenblattansicht	</a:t>
            </a:r>
            <a:br>
              <a:rPr lang="de-CH" sz="3200" noProof="0" dirty="0" smtClean="0"/>
            </a:br>
            <a:r>
              <a:rPr lang="de-CH" sz="3200" noProof="0" dirty="0" smtClean="0"/>
              <a:t>D	Folienanimation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000" b="1" noProof="0" dirty="0" smtClean="0">
                <a:solidFill>
                  <a:schemeClr val="accent2"/>
                </a:solidFill>
              </a:rPr>
              <a:t>Der Buchstabe der richtigen Antwort (A, B, C oder D) lautet:</a:t>
            </a:r>
            <a:r>
              <a:rPr lang="de-CH" sz="3200" noProof="0" dirty="0" smtClean="0"/>
              <a:t>   </a:t>
            </a:r>
            <a:endParaRPr lang="de-CH" sz="3200" noProof="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 descr="Zweite Frage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6323012"/>
          </a:xfrm>
        </p:spPr>
        <p:txBody>
          <a:bodyPr/>
          <a:lstStyle/>
          <a:p>
            <a:r>
              <a:rPr lang="de-CH" sz="3200" noProof="0" dirty="0" smtClean="0"/>
              <a:t>Frage 4:</a:t>
            </a:r>
            <a:br>
              <a:rPr lang="de-CH" sz="3200" noProof="0" dirty="0" smtClean="0"/>
            </a:br>
            <a:r>
              <a:rPr lang="de-CH" sz="3200" noProof="0" dirty="0" smtClean="0"/>
              <a:t>Was soll auf den einzelnen Folien einer Präsentation unterschiedlich sein?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3200" noProof="0" dirty="0" smtClean="0"/>
              <a:t>A	Das Design</a:t>
            </a:r>
            <a:br>
              <a:rPr lang="de-CH" sz="3200" noProof="0" dirty="0" smtClean="0"/>
            </a:br>
            <a:r>
              <a:rPr lang="de-CH" sz="3200" noProof="0" dirty="0" smtClean="0"/>
              <a:t>B	Die Schriftart</a:t>
            </a:r>
            <a:br>
              <a:rPr lang="de-CH" sz="3200" noProof="0" dirty="0" smtClean="0"/>
            </a:br>
            <a:r>
              <a:rPr lang="de-CH" sz="3200" noProof="0" dirty="0" smtClean="0"/>
              <a:t>C	Der Folienübergang</a:t>
            </a:r>
            <a:br>
              <a:rPr lang="de-CH" sz="3200" noProof="0" dirty="0" smtClean="0"/>
            </a:br>
            <a:r>
              <a:rPr lang="de-CH" sz="3200" noProof="0" dirty="0" smtClean="0"/>
              <a:t>D	Der Folientitel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000" b="1" noProof="0" dirty="0" smtClean="0">
                <a:solidFill>
                  <a:schemeClr val="accent2"/>
                </a:solidFill>
              </a:rPr>
              <a:t>Der Buchstabe der richtigen Antwort (A, B, C oder D) lautet:</a:t>
            </a:r>
            <a:r>
              <a:rPr lang="de-CH" sz="3200" noProof="0" dirty="0" smtClean="0"/>
              <a:t> </a:t>
            </a:r>
            <a:endParaRPr lang="de-CH" sz="3200" noProof="0" dirty="0"/>
          </a:p>
        </p:txBody>
      </p:sp>
    </p:spTree>
    <p:extLst>
      <p:ext uri="{BB962C8B-B14F-4D97-AF65-F5344CB8AC3E}">
        <p14:creationId xmlns:p14="http://schemas.microsoft.com/office/powerpoint/2010/main" val="28322127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 descr="Zweite Frage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435280" cy="6323012"/>
          </a:xfrm>
        </p:spPr>
        <p:txBody>
          <a:bodyPr/>
          <a:lstStyle/>
          <a:p>
            <a:pPr>
              <a:tabLst>
                <a:tab pos="536575" algn="l"/>
              </a:tabLst>
            </a:pPr>
            <a:r>
              <a:rPr lang="de-CH" sz="3200" noProof="0" dirty="0" smtClean="0"/>
              <a:t>Frage 5:</a:t>
            </a:r>
            <a:br>
              <a:rPr lang="de-CH" sz="3200" noProof="0" dirty="0" smtClean="0"/>
            </a:br>
            <a:r>
              <a:rPr lang="de-CH" sz="3200" noProof="0" dirty="0" smtClean="0"/>
              <a:t>Welche Richtlinie entspricht der guten Praxis für Text auf Folien?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400" noProof="0" dirty="0" smtClean="0"/>
              <a:t>A	Fliesstext mit ganzen Sätzen verwenden</a:t>
            </a:r>
            <a:br>
              <a:rPr lang="de-CH" sz="2400" noProof="0" dirty="0" smtClean="0"/>
            </a:br>
            <a:r>
              <a:rPr lang="de-CH" sz="2400" noProof="0" dirty="0" smtClean="0"/>
              <a:t>B	Kurz gefasste Aufzählungen verwenden</a:t>
            </a:r>
            <a:br>
              <a:rPr lang="de-CH" sz="2400" noProof="0" dirty="0" smtClean="0"/>
            </a:br>
            <a:r>
              <a:rPr lang="de-CH" sz="2400" noProof="0" dirty="0" smtClean="0"/>
              <a:t>C	Jede Zeile in einer anderen Farbe formatieren</a:t>
            </a:r>
            <a:br>
              <a:rPr lang="de-CH" sz="2400" noProof="0" dirty="0" smtClean="0"/>
            </a:br>
            <a:r>
              <a:rPr lang="de-CH" sz="2400" noProof="0" dirty="0" smtClean="0"/>
              <a:t>D	Informationen detailliert beschreiben</a:t>
            </a: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000" b="1" noProof="0" dirty="0" smtClean="0">
                <a:solidFill>
                  <a:schemeClr val="accent2"/>
                </a:solidFill>
              </a:rPr>
              <a:t>Der Buchstabe der richtigen Antwort (A, B, C oder D) lautet:</a:t>
            </a:r>
            <a:r>
              <a:rPr lang="de-CH" sz="3200" noProof="0" dirty="0" smtClean="0"/>
              <a:t>     </a:t>
            </a:r>
            <a:endParaRPr lang="de-CH" sz="3200" noProof="0" dirty="0"/>
          </a:p>
        </p:txBody>
      </p:sp>
    </p:spTree>
    <p:extLst>
      <p:ext uri="{BB962C8B-B14F-4D97-AF65-F5344CB8AC3E}">
        <p14:creationId xmlns:p14="http://schemas.microsoft.com/office/powerpoint/2010/main" val="390101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 descr="Zweite Frage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6323012"/>
          </a:xfrm>
        </p:spPr>
        <p:txBody>
          <a:bodyPr/>
          <a:lstStyle/>
          <a:p>
            <a:r>
              <a:rPr lang="de-CH" sz="3200" noProof="0" dirty="0" smtClean="0"/>
              <a:t>Frage 6:</a:t>
            </a:r>
            <a:br>
              <a:rPr lang="de-CH" sz="3200" noProof="0" dirty="0" smtClean="0"/>
            </a:br>
            <a:r>
              <a:rPr lang="de-CH" sz="3200" noProof="0" dirty="0" smtClean="0"/>
              <a:t>Was drucken Sie für das Publikum aus?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3200" noProof="0" dirty="0" smtClean="0"/>
              <a:t>A	Notizenseiten</a:t>
            </a:r>
            <a:br>
              <a:rPr lang="de-CH" sz="3200" noProof="0" dirty="0" smtClean="0"/>
            </a:br>
            <a:r>
              <a:rPr lang="de-CH" sz="3200" noProof="0" dirty="0" smtClean="0"/>
              <a:t>B	Gliederung</a:t>
            </a:r>
            <a:br>
              <a:rPr lang="de-CH" sz="3200" noProof="0" dirty="0" smtClean="0"/>
            </a:br>
            <a:r>
              <a:rPr lang="de-CH" sz="3200" noProof="0" dirty="0" smtClean="0"/>
              <a:t>C	Handzettel</a:t>
            </a:r>
            <a:br>
              <a:rPr lang="de-CH" sz="3200" noProof="0" dirty="0" smtClean="0"/>
            </a:br>
            <a:r>
              <a:rPr lang="de-CH" sz="3200" noProof="0" dirty="0" smtClean="0"/>
              <a:t>D	Vortragsseiten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000" b="1" noProof="0" dirty="0" smtClean="0">
                <a:solidFill>
                  <a:schemeClr val="accent2"/>
                </a:solidFill>
              </a:rPr>
              <a:t>Der Buchstabe der richtigen Antwort (A, B, C oder D) lautet:</a:t>
            </a:r>
            <a:r>
              <a:rPr lang="de-CH" sz="3200" noProof="0" dirty="0" smtClean="0"/>
              <a:t>   </a:t>
            </a:r>
            <a:endParaRPr lang="de-CH" sz="3200" noProof="0" dirty="0"/>
          </a:p>
        </p:txBody>
      </p:sp>
    </p:spTree>
    <p:extLst>
      <p:ext uri="{BB962C8B-B14F-4D97-AF65-F5344CB8AC3E}">
        <p14:creationId xmlns:p14="http://schemas.microsoft.com/office/powerpoint/2010/main" val="37396734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 descr="Zweite Frage"/>
          <p:cNvSpPr>
            <a:spLocks noGrp="1" noChangeArrowheads="1"/>
          </p:cNvSpPr>
          <p:nvPr>
            <p:ph type="title"/>
          </p:nvPr>
        </p:nvSpPr>
        <p:spPr>
          <a:xfrm>
            <a:off x="251520" y="274638"/>
            <a:ext cx="8640960" cy="6323012"/>
          </a:xfrm>
        </p:spPr>
        <p:txBody>
          <a:bodyPr/>
          <a:lstStyle/>
          <a:p>
            <a:pPr>
              <a:tabLst>
                <a:tab pos="360363" algn="l"/>
              </a:tabLst>
            </a:pPr>
            <a:r>
              <a:rPr lang="de-CH" sz="3200" noProof="0" dirty="0" smtClean="0"/>
              <a:t>Frage 7:</a:t>
            </a:r>
            <a:br>
              <a:rPr lang="de-CH" sz="3200" noProof="0" dirty="0" smtClean="0"/>
            </a:br>
            <a:r>
              <a:rPr lang="de-CH" sz="3200" noProof="0" dirty="0" smtClean="0"/>
              <a:t>Welche Aussage über das Vorführen einer Bildschirmpräsentation ist richtig?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400" noProof="0" dirty="0" smtClean="0"/>
              <a:t>A	Sie muss immer ab der ersten Folie gestartet werden</a:t>
            </a:r>
            <a:br>
              <a:rPr lang="de-CH" sz="2400" noProof="0" dirty="0" smtClean="0"/>
            </a:br>
            <a:r>
              <a:rPr lang="de-CH" sz="2400" noProof="0" dirty="0" smtClean="0"/>
              <a:t>B	Der Wechsel zur nächsten Folie erfolgt immer automatisch</a:t>
            </a:r>
            <a:br>
              <a:rPr lang="de-CH" sz="2400" noProof="0" dirty="0" smtClean="0"/>
            </a:br>
            <a:r>
              <a:rPr lang="de-CH" sz="2400" noProof="0" dirty="0" smtClean="0"/>
              <a:t>C	Eine laufende Präsentation kann nicht vorzeitig 	abgebrochen werden</a:t>
            </a:r>
            <a:br>
              <a:rPr lang="de-CH" sz="2400" noProof="0" dirty="0" smtClean="0"/>
            </a:br>
            <a:r>
              <a:rPr lang="de-CH" sz="2400" noProof="0" dirty="0" smtClean="0"/>
              <a:t>D	Mit Hilfe der Maus oder Tastatur kann zu jeder beliebigen </a:t>
            </a:r>
            <a:br>
              <a:rPr lang="de-CH" sz="2400" noProof="0" dirty="0" smtClean="0"/>
            </a:br>
            <a:r>
              <a:rPr lang="de-CH" sz="2400" noProof="0" dirty="0" smtClean="0"/>
              <a:t>	Folie gewechselt werden</a:t>
            </a: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000" b="1" noProof="0" dirty="0" smtClean="0">
                <a:solidFill>
                  <a:schemeClr val="accent2"/>
                </a:solidFill>
              </a:rPr>
              <a:t>Der Buchstabe der richtigen Antwort (A, B, C oder D) lautet:</a:t>
            </a:r>
            <a:r>
              <a:rPr lang="de-CH" sz="3200" noProof="0" dirty="0" smtClean="0"/>
              <a:t>     </a:t>
            </a:r>
            <a:endParaRPr lang="de-CH" sz="3200" noProof="0" dirty="0"/>
          </a:p>
        </p:txBody>
      </p:sp>
    </p:spTree>
    <p:extLst>
      <p:ext uri="{BB962C8B-B14F-4D97-AF65-F5344CB8AC3E}">
        <p14:creationId xmlns:p14="http://schemas.microsoft.com/office/powerpoint/2010/main" val="1813802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 descr="Zweite Frage"/>
          <p:cNvSpPr>
            <a:spLocks noGrp="1" noChangeArrowheads="1"/>
          </p:cNvSpPr>
          <p:nvPr>
            <p:ph type="title"/>
          </p:nvPr>
        </p:nvSpPr>
        <p:spPr>
          <a:xfrm>
            <a:off x="467544" y="274638"/>
            <a:ext cx="8424936" cy="6323012"/>
          </a:xfrm>
        </p:spPr>
        <p:txBody>
          <a:bodyPr/>
          <a:lstStyle/>
          <a:p>
            <a:pPr>
              <a:tabLst>
                <a:tab pos="536575" algn="l"/>
              </a:tabLst>
            </a:pPr>
            <a:r>
              <a:rPr lang="de-CH" sz="3200" noProof="0" dirty="0" smtClean="0"/>
              <a:t>Frage 8:</a:t>
            </a:r>
            <a:br>
              <a:rPr lang="de-CH" sz="3200" noProof="0" dirty="0" smtClean="0"/>
            </a:br>
            <a:r>
              <a:rPr lang="de-CH" sz="3200" noProof="0" dirty="0" smtClean="0"/>
              <a:t>Mit welcher Taste starten Sie die Online-Hilfe von PowerPoint?</a:t>
            </a:r>
            <a:br>
              <a:rPr lang="de-CH" sz="32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800" noProof="0" dirty="0" smtClean="0"/>
              <a:t>A	F1</a:t>
            </a:r>
            <a:br>
              <a:rPr lang="de-CH" sz="2800" noProof="0" dirty="0" smtClean="0"/>
            </a:br>
            <a:r>
              <a:rPr lang="de-CH" sz="2800" noProof="0" dirty="0" smtClean="0"/>
              <a:t>B	F5</a:t>
            </a:r>
            <a:br>
              <a:rPr lang="de-CH" sz="2800" noProof="0" dirty="0" smtClean="0"/>
            </a:br>
            <a:r>
              <a:rPr lang="de-CH" sz="2800" noProof="0" dirty="0" smtClean="0"/>
              <a:t>C	Strg+F6</a:t>
            </a:r>
            <a:br>
              <a:rPr lang="de-CH" sz="2800" noProof="0" dirty="0" smtClean="0"/>
            </a:br>
            <a:r>
              <a:rPr lang="de-CH" sz="2800" noProof="0" dirty="0" smtClean="0"/>
              <a:t>D	</a:t>
            </a:r>
            <a:r>
              <a:rPr lang="de-CH" sz="2800" noProof="0" dirty="0" err="1" smtClean="0"/>
              <a:t>Strg+O</a:t>
            </a:r>
            <a:r>
              <a:rPr lang="de-CH" sz="2800" noProof="0" dirty="0" smtClean="0"/>
              <a:t/>
            </a:r>
            <a:br>
              <a:rPr lang="de-CH" sz="2800" noProof="0" dirty="0" smtClean="0"/>
            </a:br>
            <a:r>
              <a:rPr lang="de-CH" sz="3200" noProof="0" dirty="0" smtClean="0"/>
              <a:t/>
            </a:r>
            <a:br>
              <a:rPr lang="de-CH" sz="3200" noProof="0" dirty="0" smtClean="0"/>
            </a:br>
            <a:r>
              <a:rPr lang="de-CH" sz="2000" b="1" noProof="0" dirty="0" smtClean="0">
                <a:solidFill>
                  <a:schemeClr val="accent2"/>
                </a:solidFill>
              </a:rPr>
              <a:t>Der Buchstabe der richtigen Antwort (A, B, C oder D) lautet:</a:t>
            </a:r>
            <a:r>
              <a:rPr lang="de-CH" sz="3200" noProof="0" dirty="0" smtClean="0"/>
              <a:t>     </a:t>
            </a:r>
            <a:endParaRPr lang="de-CH" sz="3200" noProof="0" dirty="0"/>
          </a:p>
        </p:txBody>
      </p:sp>
    </p:spTree>
    <p:extLst>
      <p:ext uri="{BB962C8B-B14F-4D97-AF65-F5344CB8AC3E}">
        <p14:creationId xmlns:p14="http://schemas.microsoft.com/office/powerpoint/2010/main" val="41335160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andarddesign">
  <a:themeElements>
    <a:clrScheme name="Standard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rd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</Words>
  <Application>Microsoft Office PowerPoint</Application>
  <PresentationFormat>Bildschirmpräsentation (4:3)</PresentationFormat>
  <Paragraphs>8</Paragraphs>
  <Slides>8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8</vt:i4>
      </vt:variant>
    </vt:vector>
  </HeadingPairs>
  <TitlesOfParts>
    <vt:vector size="9" baseType="lpstr">
      <vt:lpstr>Standarddesign</vt:lpstr>
      <vt:lpstr>Frage 1: Was können Sie mit Hilfe der Taskleiste tun?  A Zwischen geöffneten Präsentationen wechseln B Die Bildschirmpräsentation starten C Zu einer bestimmten Folie wechseln D Zwischen den verschiedenen Ansichten wechseln  Der Buchstabe der richtigen Antwort (A, B, C oder D) lautet:     </vt:lpstr>
      <vt:lpstr>Frage 2: Was bewirken ZOOM-Einstellungen?  A Breite und Höhe einer Grafik ändern B Schriftgrad vergrössern oder verkleinern C Folie vergrössert oder verkleinert anzeigen D Notizen einblenden oder ausblenden  Der Buchstabe der richtigen Antwort (A, B, C oder D) lautet:   </vt:lpstr>
      <vt:lpstr>Frage 3: Welche Ansicht gibt es in PowerPoint?  A Entwurfsansicht B Foliensortierung C Datenblattansicht  D Folienanimation  Der Buchstabe der richtigen Antwort (A, B, C oder D) lautet:   </vt:lpstr>
      <vt:lpstr>Frage 4: Was soll auf den einzelnen Folien einer Präsentation unterschiedlich sein?  A Das Design B Die Schriftart C Der Folienübergang D Der Folientitel  Der Buchstabe der richtigen Antwort (A, B, C oder D) lautet: </vt:lpstr>
      <vt:lpstr>Frage 5: Welche Richtlinie entspricht der guten Praxis für Text auf Folien?  A Fliesstext mit ganzen Sätzen verwenden B Kurz gefasste Aufzählungen verwenden C Jede Zeile in einer anderen Farbe formatieren D Informationen detailliert beschreiben  Der Buchstabe der richtigen Antwort (A, B, C oder D) lautet:     </vt:lpstr>
      <vt:lpstr>Frage 6: Was drucken Sie für das Publikum aus?  A Notizenseiten B Gliederung C Handzettel D Vortragsseiten  Der Buchstabe der richtigen Antwort (A, B, C oder D) lautet:   </vt:lpstr>
      <vt:lpstr>Frage 7: Welche Aussage über das Vorführen einer Bildschirmpräsentation ist richtig?  A Sie muss immer ab der ersten Folie gestartet werden B Der Wechsel zur nächsten Folie erfolgt immer automatisch C Eine laufende Präsentation kann nicht vorzeitig  abgebrochen werden D Mit Hilfe der Maus oder Tastatur kann zu jeder beliebigen   Folie gewechselt werden  Der Buchstabe der richtigen Antwort (A, B, C oder D) lautet:     </vt:lpstr>
      <vt:lpstr>Frage 8: Mit welcher Taste starten Sie die Online-Hilfe von PowerPoint?  A F1 B F5 C Strg+F6 D Strg+O  Der Buchstabe der richtigen Antwort (A, B, C oder D) lautet:  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</dc:title>
  <dc:creator>Beatrice</dc:creator>
  <cp:lastModifiedBy>Wolfgang Ehrentraut</cp:lastModifiedBy>
  <cp:revision>41</cp:revision>
  <dcterms:created xsi:type="dcterms:W3CDTF">2008-07-02T09:15:46Z</dcterms:created>
  <dcterms:modified xsi:type="dcterms:W3CDTF">2013-10-02T08:05:55Z</dcterms:modified>
</cp:coreProperties>
</file>

<file path=docProps/thumbnail.jpeg>
</file>