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9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Anzahl der Trainer/innen</c:v>
                </c:pt>
              </c:strCache>
            </c:strRef>
          </c:tx>
          <c:invertIfNegative val="0"/>
          <c:cat>
            <c:strRef>
              <c:f>Tabelle1!$A$2:$A$4</c:f>
              <c:strCache>
                <c:ptCount val="3"/>
                <c:pt idx="0">
                  <c:v>Region Nord</c:v>
                </c:pt>
                <c:pt idx="1">
                  <c:v>Region Ost</c:v>
                </c:pt>
                <c:pt idx="2">
                  <c:v>Region Süd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7</c:v>
                </c:pt>
                <c:pt idx="1">
                  <c:v>5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607488"/>
        <c:axId val="76610176"/>
      </c:barChart>
      <c:catAx>
        <c:axId val="766074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6610176"/>
        <c:crosses val="autoZero"/>
        <c:auto val="1"/>
        <c:lblAlgn val="ctr"/>
        <c:lblOffset val="100"/>
        <c:noMultiLvlLbl val="0"/>
      </c:catAx>
      <c:valAx>
        <c:axId val="76610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66074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8A4E76-2090-46E9-BF69-E4A13E51B1A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862EACBD-5731-403B-AFFD-97B62397881D}">
      <dgm:prSet phldrT="[Text]"/>
      <dgm:spPr/>
      <dgm:t>
        <a:bodyPr/>
        <a:lstStyle/>
        <a:p>
          <a:r>
            <a:rPr lang="de-DE" dirty="0" smtClean="0"/>
            <a:t>Anna Hofer</a:t>
          </a:r>
          <a:endParaRPr lang="de-AT" dirty="0"/>
        </a:p>
      </dgm:t>
    </dgm:pt>
    <dgm:pt modelId="{ED7E354F-7BF4-4AD9-80BD-C4C59812F8F2}" type="parTrans" cxnId="{5B1F27B7-0F8C-4A92-9C75-F8AB5FA8E74B}">
      <dgm:prSet/>
      <dgm:spPr/>
      <dgm:t>
        <a:bodyPr/>
        <a:lstStyle/>
        <a:p>
          <a:endParaRPr lang="de-AT"/>
        </a:p>
      </dgm:t>
    </dgm:pt>
    <dgm:pt modelId="{55B9C86F-B480-4A37-8488-21ECECF3ED3E}" type="sibTrans" cxnId="{5B1F27B7-0F8C-4A92-9C75-F8AB5FA8E74B}">
      <dgm:prSet/>
      <dgm:spPr/>
      <dgm:t>
        <a:bodyPr/>
        <a:lstStyle/>
        <a:p>
          <a:endParaRPr lang="de-AT"/>
        </a:p>
      </dgm:t>
    </dgm:pt>
    <dgm:pt modelId="{4E713B5C-1181-4572-B4B3-0B5DD7D62DA3}">
      <dgm:prSet phldrT="[Text]"/>
      <dgm:spPr/>
      <dgm:t>
        <a:bodyPr/>
        <a:lstStyle/>
        <a:p>
          <a:r>
            <a:rPr lang="de-DE" dirty="0" smtClean="0"/>
            <a:t>Berger</a:t>
          </a:r>
          <a:endParaRPr lang="de-AT" dirty="0"/>
        </a:p>
      </dgm:t>
    </dgm:pt>
    <dgm:pt modelId="{269AD640-9F83-41B6-9F67-475C51A64964}" type="parTrans" cxnId="{DCADB93A-E0D5-4F4C-BB43-9EA4126C98D9}">
      <dgm:prSet/>
      <dgm:spPr/>
      <dgm:t>
        <a:bodyPr/>
        <a:lstStyle/>
        <a:p>
          <a:endParaRPr lang="de-AT"/>
        </a:p>
      </dgm:t>
    </dgm:pt>
    <dgm:pt modelId="{5B106144-5C11-40EA-ADF5-9C466C0D3C38}" type="sibTrans" cxnId="{DCADB93A-E0D5-4F4C-BB43-9EA4126C98D9}">
      <dgm:prSet/>
      <dgm:spPr/>
      <dgm:t>
        <a:bodyPr/>
        <a:lstStyle/>
        <a:p>
          <a:endParaRPr lang="de-AT"/>
        </a:p>
      </dgm:t>
    </dgm:pt>
    <dgm:pt modelId="{CF63BA61-ED40-46D0-B5C5-05322904C822}">
      <dgm:prSet phldrT="[Text]"/>
      <dgm:spPr/>
      <dgm:t>
        <a:bodyPr/>
        <a:lstStyle/>
        <a:p>
          <a:r>
            <a:rPr lang="de-DE" dirty="0" smtClean="0"/>
            <a:t>Eder</a:t>
          </a:r>
          <a:endParaRPr lang="de-AT" dirty="0"/>
        </a:p>
      </dgm:t>
    </dgm:pt>
    <dgm:pt modelId="{7CDD977C-824F-45F9-AC7F-CA24E5C762DE}" type="parTrans" cxnId="{1F4B3F4D-5BD9-40C8-BACE-013E733CF8D5}">
      <dgm:prSet/>
      <dgm:spPr/>
      <dgm:t>
        <a:bodyPr/>
        <a:lstStyle/>
        <a:p>
          <a:endParaRPr lang="de-AT"/>
        </a:p>
      </dgm:t>
    </dgm:pt>
    <dgm:pt modelId="{D84AC8B6-466C-4B79-A456-9DF25064606D}" type="sibTrans" cxnId="{1F4B3F4D-5BD9-40C8-BACE-013E733CF8D5}">
      <dgm:prSet/>
      <dgm:spPr/>
      <dgm:t>
        <a:bodyPr/>
        <a:lstStyle/>
        <a:p>
          <a:endParaRPr lang="de-AT"/>
        </a:p>
      </dgm:t>
    </dgm:pt>
    <dgm:pt modelId="{604FD844-FC45-407E-88F0-7E4BE040A6CD}">
      <dgm:prSet phldrT="[Text]"/>
      <dgm:spPr/>
      <dgm:t>
        <a:bodyPr/>
        <a:lstStyle/>
        <a:p>
          <a:r>
            <a:rPr lang="de-DE" dirty="0" smtClean="0"/>
            <a:t>Gruber</a:t>
          </a:r>
          <a:endParaRPr lang="de-AT" dirty="0"/>
        </a:p>
      </dgm:t>
    </dgm:pt>
    <dgm:pt modelId="{A229A5FB-93FA-4C11-9B26-EC94973FCBDB}" type="parTrans" cxnId="{B5848ABB-772D-451D-BDD0-E578A1B56937}">
      <dgm:prSet/>
      <dgm:spPr/>
      <dgm:t>
        <a:bodyPr/>
        <a:lstStyle/>
        <a:p>
          <a:endParaRPr lang="de-AT"/>
        </a:p>
      </dgm:t>
    </dgm:pt>
    <dgm:pt modelId="{18003D2D-CAC2-4524-BA4A-592D190A8397}" type="sibTrans" cxnId="{B5848ABB-772D-451D-BDD0-E578A1B56937}">
      <dgm:prSet/>
      <dgm:spPr/>
      <dgm:t>
        <a:bodyPr/>
        <a:lstStyle/>
        <a:p>
          <a:endParaRPr lang="de-AT"/>
        </a:p>
      </dgm:t>
    </dgm:pt>
    <dgm:pt modelId="{CF97FC17-964D-4A91-84E8-9358EB2828B6}">
      <dgm:prSet/>
      <dgm:spPr/>
      <dgm:t>
        <a:bodyPr/>
        <a:lstStyle/>
        <a:p>
          <a:r>
            <a:rPr lang="de-DE" dirty="0" smtClean="0"/>
            <a:t>Meier</a:t>
          </a:r>
          <a:endParaRPr lang="de-AT" dirty="0"/>
        </a:p>
      </dgm:t>
    </dgm:pt>
    <dgm:pt modelId="{5190A9F6-697F-4BE0-B720-30AF5AFA8C6F}" type="parTrans" cxnId="{FDACB49F-7A5E-4A94-9D8B-F399C3C22FFC}">
      <dgm:prSet/>
      <dgm:spPr/>
    </dgm:pt>
    <dgm:pt modelId="{7C28470D-A2D8-43C7-8B65-5EC8C4DB2694}" type="sibTrans" cxnId="{FDACB49F-7A5E-4A94-9D8B-F399C3C22FFC}">
      <dgm:prSet/>
      <dgm:spPr/>
    </dgm:pt>
    <dgm:pt modelId="{FF2AD15D-40D8-43C1-840C-544A5B134ED1}" type="pres">
      <dgm:prSet presAssocID="{448A4E76-2090-46E9-BF69-E4A13E51B1A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AT"/>
        </a:p>
      </dgm:t>
    </dgm:pt>
    <dgm:pt modelId="{64780C22-D71A-46BD-93FB-72F10EDBB489}" type="pres">
      <dgm:prSet presAssocID="{862EACBD-5731-403B-AFFD-97B62397881D}" presName="hierRoot1" presStyleCnt="0">
        <dgm:presLayoutVars>
          <dgm:hierBranch val="init"/>
        </dgm:presLayoutVars>
      </dgm:prSet>
      <dgm:spPr/>
    </dgm:pt>
    <dgm:pt modelId="{47099A34-925D-4451-9228-F159C7EFA18B}" type="pres">
      <dgm:prSet presAssocID="{862EACBD-5731-403B-AFFD-97B62397881D}" presName="rootComposite1" presStyleCnt="0"/>
      <dgm:spPr/>
    </dgm:pt>
    <dgm:pt modelId="{F6E4EA10-775E-439E-818B-A4D4769F892B}" type="pres">
      <dgm:prSet presAssocID="{862EACBD-5731-403B-AFFD-97B62397881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23EBE3D9-7C66-459A-A637-B061A8DBFFDC}" type="pres">
      <dgm:prSet presAssocID="{862EACBD-5731-403B-AFFD-97B62397881D}" presName="rootConnector1" presStyleLbl="node1" presStyleIdx="0" presStyleCnt="0"/>
      <dgm:spPr/>
      <dgm:t>
        <a:bodyPr/>
        <a:lstStyle/>
        <a:p>
          <a:endParaRPr lang="de-AT"/>
        </a:p>
      </dgm:t>
    </dgm:pt>
    <dgm:pt modelId="{B5DC17DA-4B48-472F-80EE-3A5190CE58CC}" type="pres">
      <dgm:prSet presAssocID="{862EACBD-5731-403B-AFFD-97B62397881D}" presName="hierChild2" presStyleCnt="0"/>
      <dgm:spPr/>
    </dgm:pt>
    <dgm:pt modelId="{3C0096E6-6694-4DB6-B024-1FA47AEDEC8E}" type="pres">
      <dgm:prSet presAssocID="{269AD640-9F83-41B6-9F67-475C51A64964}" presName="Name37" presStyleLbl="parChTrans1D2" presStyleIdx="0" presStyleCnt="4"/>
      <dgm:spPr/>
      <dgm:t>
        <a:bodyPr/>
        <a:lstStyle/>
        <a:p>
          <a:endParaRPr lang="de-AT"/>
        </a:p>
      </dgm:t>
    </dgm:pt>
    <dgm:pt modelId="{61F210DE-7731-40E4-B77A-5698ABB4220B}" type="pres">
      <dgm:prSet presAssocID="{4E713B5C-1181-4572-B4B3-0B5DD7D62DA3}" presName="hierRoot2" presStyleCnt="0">
        <dgm:presLayoutVars>
          <dgm:hierBranch val="init"/>
        </dgm:presLayoutVars>
      </dgm:prSet>
      <dgm:spPr/>
    </dgm:pt>
    <dgm:pt modelId="{57AE7A22-B03B-4FF7-B59A-8FC6F8DC2F44}" type="pres">
      <dgm:prSet presAssocID="{4E713B5C-1181-4572-B4B3-0B5DD7D62DA3}" presName="rootComposite" presStyleCnt="0"/>
      <dgm:spPr/>
    </dgm:pt>
    <dgm:pt modelId="{336DDF9F-DD1A-4286-9720-10340D4290C1}" type="pres">
      <dgm:prSet presAssocID="{4E713B5C-1181-4572-B4B3-0B5DD7D62DA3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8B7063AE-501A-4FC1-9F96-5B5FD569B0A0}" type="pres">
      <dgm:prSet presAssocID="{4E713B5C-1181-4572-B4B3-0B5DD7D62DA3}" presName="rootConnector" presStyleLbl="node2" presStyleIdx="0" presStyleCnt="4"/>
      <dgm:spPr/>
      <dgm:t>
        <a:bodyPr/>
        <a:lstStyle/>
        <a:p>
          <a:endParaRPr lang="de-AT"/>
        </a:p>
      </dgm:t>
    </dgm:pt>
    <dgm:pt modelId="{EAEBE51E-2285-4345-BE62-0D4D8D2D4D8F}" type="pres">
      <dgm:prSet presAssocID="{4E713B5C-1181-4572-B4B3-0B5DD7D62DA3}" presName="hierChild4" presStyleCnt="0"/>
      <dgm:spPr/>
    </dgm:pt>
    <dgm:pt modelId="{A906123F-B6EC-4CAA-95CF-0888C641CABF}" type="pres">
      <dgm:prSet presAssocID="{4E713B5C-1181-4572-B4B3-0B5DD7D62DA3}" presName="hierChild5" presStyleCnt="0"/>
      <dgm:spPr/>
    </dgm:pt>
    <dgm:pt modelId="{1A81B100-926F-4ECB-9C3D-D14685E5B1A6}" type="pres">
      <dgm:prSet presAssocID="{7CDD977C-824F-45F9-AC7F-CA24E5C762DE}" presName="Name37" presStyleLbl="parChTrans1D2" presStyleIdx="1" presStyleCnt="4"/>
      <dgm:spPr/>
      <dgm:t>
        <a:bodyPr/>
        <a:lstStyle/>
        <a:p>
          <a:endParaRPr lang="de-AT"/>
        </a:p>
      </dgm:t>
    </dgm:pt>
    <dgm:pt modelId="{7EBF4216-983A-4A0C-86D0-058A8A48A54B}" type="pres">
      <dgm:prSet presAssocID="{CF63BA61-ED40-46D0-B5C5-05322904C822}" presName="hierRoot2" presStyleCnt="0">
        <dgm:presLayoutVars>
          <dgm:hierBranch val="init"/>
        </dgm:presLayoutVars>
      </dgm:prSet>
      <dgm:spPr/>
    </dgm:pt>
    <dgm:pt modelId="{96957968-FA27-4599-B3A7-351BF3D97B5D}" type="pres">
      <dgm:prSet presAssocID="{CF63BA61-ED40-46D0-B5C5-05322904C822}" presName="rootComposite" presStyleCnt="0"/>
      <dgm:spPr/>
    </dgm:pt>
    <dgm:pt modelId="{0160DC49-5273-47CB-8A70-F345ADC30960}" type="pres">
      <dgm:prSet presAssocID="{CF63BA61-ED40-46D0-B5C5-05322904C822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10713990-AC46-440E-B347-EDC251093F48}" type="pres">
      <dgm:prSet presAssocID="{CF63BA61-ED40-46D0-B5C5-05322904C822}" presName="rootConnector" presStyleLbl="node2" presStyleIdx="1" presStyleCnt="4"/>
      <dgm:spPr/>
      <dgm:t>
        <a:bodyPr/>
        <a:lstStyle/>
        <a:p>
          <a:endParaRPr lang="de-AT"/>
        </a:p>
      </dgm:t>
    </dgm:pt>
    <dgm:pt modelId="{54B301E3-928E-448A-B5D0-9329BD5DA43B}" type="pres">
      <dgm:prSet presAssocID="{CF63BA61-ED40-46D0-B5C5-05322904C822}" presName="hierChild4" presStyleCnt="0"/>
      <dgm:spPr/>
    </dgm:pt>
    <dgm:pt modelId="{63CB071B-3F47-4762-B83C-44BD14F9863D}" type="pres">
      <dgm:prSet presAssocID="{CF63BA61-ED40-46D0-B5C5-05322904C822}" presName="hierChild5" presStyleCnt="0"/>
      <dgm:spPr/>
    </dgm:pt>
    <dgm:pt modelId="{1F59D367-C7D3-4275-BF13-E4FE40009621}" type="pres">
      <dgm:prSet presAssocID="{A229A5FB-93FA-4C11-9B26-EC94973FCBDB}" presName="Name37" presStyleLbl="parChTrans1D2" presStyleIdx="2" presStyleCnt="4"/>
      <dgm:spPr/>
      <dgm:t>
        <a:bodyPr/>
        <a:lstStyle/>
        <a:p>
          <a:endParaRPr lang="de-AT"/>
        </a:p>
      </dgm:t>
    </dgm:pt>
    <dgm:pt modelId="{8501B1F3-6ECE-4C32-88E2-056285B03F96}" type="pres">
      <dgm:prSet presAssocID="{604FD844-FC45-407E-88F0-7E4BE040A6CD}" presName="hierRoot2" presStyleCnt="0">
        <dgm:presLayoutVars>
          <dgm:hierBranch val="init"/>
        </dgm:presLayoutVars>
      </dgm:prSet>
      <dgm:spPr/>
    </dgm:pt>
    <dgm:pt modelId="{A2BDCDF3-906C-4A0F-9027-E38C0C1D70B0}" type="pres">
      <dgm:prSet presAssocID="{604FD844-FC45-407E-88F0-7E4BE040A6CD}" presName="rootComposite" presStyleCnt="0"/>
      <dgm:spPr/>
    </dgm:pt>
    <dgm:pt modelId="{EC06062C-DB53-420E-B428-5AE59CF6863A}" type="pres">
      <dgm:prSet presAssocID="{604FD844-FC45-407E-88F0-7E4BE040A6CD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4BAC8828-063A-43D8-874B-458D8F5B86A6}" type="pres">
      <dgm:prSet presAssocID="{604FD844-FC45-407E-88F0-7E4BE040A6CD}" presName="rootConnector" presStyleLbl="node2" presStyleIdx="2" presStyleCnt="4"/>
      <dgm:spPr/>
      <dgm:t>
        <a:bodyPr/>
        <a:lstStyle/>
        <a:p>
          <a:endParaRPr lang="de-AT"/>
        </a:p>
      </dgm:t>
    </dgm:pt>
    <dgm:pt modelId="{8894FBE1-D071-4A2F-9C70-F1B56F71A0F2}" type="pres">
      <dgm:prSet presAssocID="{604FD844-FC45-407E-88F0-7E4BE040A6CD}" presName="hierChild4" presStyleCnt="0"/>
      <dgm:spPr/>
    </dgm:pt>
    <dgm:pt modelId="{8777E6B7-61C5-4DE7-BDBA-6A73084901FC}" type="pres">
      <dgm:prSet presAssocID="{604FD844-FC45-407E-88F0-7E4BE040A6CD}" presName="hierChild5" presStyleCnt="0"/>
      <dgm:spPr/>
    </dgm:pt>
    <dgm:pt modelId="{9DCE8F3A-1FF8-450E-A65B-7A58D6AFDD47}" type="pres">
      <dgm:prSet presAssocID="{5190A9F6-697F-4BE0-B720-30AF5AFA8C6F}" presName="Name37" presStyleLbl="parChTrans1D2" presStyleIdx="3" presStyleCnt="4"/>
      <dgm:spPr/>
    </dgm:pt>
    <dgm:pt modelId="{96BEEC3E-0329-42B1-91E7-7BE590A29AE2}" type="pres">
      <dgm:prSet presAssocID="{CF97FC17-964D-4A91-84E8-9358EB2828B6}" presName="hierRoot2" presStyleCnt="0">
        <dgm:presLayoutVars>
          <dgm:hierBranch val="init"/>
        </dgm:presLayoutVars>
      </dgm:prSet>
      <dgm:spPr/>
    </dgm:pt>
    <dgm:pt modelId="{940E01F9-4C20-4962-8760-7798BFA65152}" type="pres">
      <dgm:prSet presAssocID="{CF97FC17-964D-4A91-84E8-9358EB2828B6}" presName="rootComposite" presStyleCnt="0"/>
      <dgm:spPr/>
    </dgm:pt>
    <dgm:pt modelId="{9E661834-7F1D-47A5-B82C-83863AEAAA2B}" type="pres">
      <dgm:prSet presAssocID="{CF97FC17-964D-4A91-84E8-9358EB2828B6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859A2F11-F20B-4A28-A5BD-A69F5CB4C0E5}" type="pres">
      <dgm:prSet presAssocID="{CF97FC17-964D-4A91-84E8-9358EB2828B6}" presName="rootConnector" presStyleLbl="node2" presStyleIdx="3" presStyleCnt="4"/>
      <dgm:spPr/>
      <dgm:t>
        <a:bodyPr/>
        <a:lstStyle/>
        <a:p>
          <a:endParaRPr lang="de-AT"/>
        </a:p>
      </dgm:t>
    </dgm:pt>
    <dgm:pt modelId="{36CF8CE7-2083-4261-92F1-3995C427BB5D}" type="pres">
      <dgm:prSet presAssocID="{CF97FC17-964D-4A91-84E8-9358EB2828B6}" presName="hierChild4" presStyleCnt="0"/>
      <dgm:spPr/>
    </dgm:pt>
    <dgm:pt modelId="{792D062E-488B-4243-A270-65934E676565}" type="pres">
      <dgm:prSet presAssocID="{CF97FC17-964D-4A91-84E8-9358EB2828B6}" presName="hierChild5" presStyleCnt="0"/>
      <dgm:spPr/>
    </dgm:pt>
    <dgm:pt modelId="{DC28A13C-BD7E-401C-B3BC-847A19B3D38C}" type="pres">
      <dgm:prSet presAssocID="{862EACBD-5731-403B-AFFD-97B62397881D}" presName="hierChild3" presStyleCnt="0"/>
      <dgm:spPr/>
    </dgm:pt>
  </dgm:ptLst>
  <dgm:cxnLst>
    <dgm:cxn modelId="{5CB9D92D-9BB9-4E44-B647-7CBE9756E6E6}" type="presOf" srcId="{604FD844-FC45-407E-88F0-7E4BE040A6CD}" destId="{4BAC8828-063A-43D8-874B-458D8F5B86A6}" srcOrd="1" destOrd="0" presId="urn:microsoft.com/office/officeart/2005/8/layout/orgChart1"/>
    <dgm:cxn modelId="{E0EBCF37-F0D0-48C6-96BA-534852B692E1}" type="presOf" srcId="{7CDD977C-824F-45F9-AC7F-CA24E5C762DE}" destId="{1A81B100-926F-4ECB-9C3D-D14685E5B1A6}" srcOrd="0" destOrd="0" presId="urn:microsoft.com/office/officeart/2005/8/layout/orgChart1"/>
    <dgm:cxn modelId="{CD04CF08-AB36-4909-BDCF-6D28DA210506}" type="presOf" srcId="{CF63BA61-ED40-46D0-B5C5-05322904C822}" destId="{0160DC49-5273-47CB-8A70-F345ADC30960}" srcOrd="0" destOrd="0" presId="urn:microsoft.com/office/officeart/2005/8/layout/orgChart1"/>
    <dgm:cxn modelId="{7D510AB5-B140-494B-B29E-2954BB1C98DA}" type="presOf" srcId="{A229A5FB-93FA-4C11-9B26-EC94973FCBDB}" destId="{1F59D367-C7D3-4275-BF13-E4FE40009621}" srcOrd="0" destOrd="0" presId="urn:microsoft.com/office/officeart/2005/8/layout/orgChart1"/>
    <dgm:cxn modelId="{FDACB49F-7A5E-4A94-9D8B-F399C3C22FFC}" srcId="{862EACBD-5731-403B-AFFD-97B62397881D}" destId="{CF97FC17-964D-4A91-84E8-9358EB2828B6}" srcOrd="3" destOrd="0" parTransId="{5190A9F6-697F-4BE0-B720-30AF5AFA8C6F}" sibTransId="{7C28470D-A2D8-43C7-8B65-5EC8C4DB2694}"/>
    <dgm:cxn modelId="{910B7902-7264-4498-8890-3FDC327FE2C5}" type="presOf" srcId="{269AD640-9F83-41B6-9F67-475C51A64964}" destId="{3C0096E6-6694-4DB6-B024-1FA47AEDEC8E}" srcOrd="0" destOrd="0" presId="urn:microsoft.com/office/officeart/2005/8/layout/orgChart1"/>
    <dgm:cxn modelId="{10896A9C-9013-4BFE-9883-FF86DA31E0DA}" type="presOf" srcId="{4E713B5C-1181-4572-B4B3-0B5DD7D62DA3}" destId="{336DDF9F-DD1A-4286-9720-10340D4290C1}" srcOrd="0" destOrd="0" presId="urn:microsoft.com/office/officeart/2005/8/layout/orgChart1"/>
    <dgm:cxn modelId="{681D6546-37EF-42DF-84DB-606485591C88}" type="presOf" srcId="{604FD844-FC45-407E-88F0-7E4BE040A6CD}" destId="{EC06062C-DB53-420E-B428-5AE59CF6863A}" srcOrd="0" destOrd="0" presId="urn:microsoft.com/office/officeart/2005/8/layout/orgChart1"/>
    <dgm:cxn modelId="{48B93103-CD41-4CD3-AD30-BE52C0450922}" type="presOf" srcId="{862EACBD-5731-403B-AFFD-97B62397881D}" destId="{F6E4EA10-775E-439E-818B-A4D4769F892B}" srcOrd="0" destOrd="0" presId="urn:microsoft.com/office/officeart/2005/8/layout/orgChart1"/>
    <dgm:cxn modelId="{701A7B18-2BA2-4453-858C-02A2F9B947B6}" type="presOf" srcId="{448A4E76-2090-46E9-BF69-E4A13E51B1A2}" destId="{FF2AD15D-40D8-43C1-840C-544A5B134ED1}" srcOrd="0" destOrd="0" presId="urn:microsoft.com/office/officeart/2005/8/layout/orgChart1"/>
    <dgm:cxn modelId="{686C1292-3BDF-492C-881C-26E2FC0A498D}" type="presOf" srcId="{4E713B5C-1181-4572-B4B3-0B5DD7D62DA3}" destId="{8B7063AE-501A-4FC1-9F96-5B5FD569B0A0}" srcOrd="1" destOrd="0" presId="urn:microsoft.com/office/officeart/2005/8/layout/orgChart1"/>
    <dgm:cxn modelId="{E4D67C55-E1A9-408E-B670-39728FC9C021}" type="presOf" srcId="{862EACBD-5731-403B-AFFD-97B62397881D}" destId="{23EBE3D9-7C66-459A-A637-B061A8DBFFDC}" srcOrd="1" destOrd="0" presId="urn:microsoft.com/office/officeart/2005/8/layout/orgChart1"/>
    <dgm:cxn modelId="{B5848ABB-772D-451D-BDD0-E578A1B56937}" srcId="{862EACBD-5731-403B-AFFD-97B62397881D}" destId="{604FD844-FC45-407E-88F0-7E4BE040A6CD}" srcOrd="2" destOrd="0" parTransId="{A229A5FB-93FA-4C11-9B26-EC94973FCBDB}" sibTransId="{18003D2D-CAC2-4524-BA4A-592D190A8397}"/>
    <dgm:cxn modelId="{A1024987-3CE1-4DA5-B26A-9551D9EA967D}" type="presOf" srcId="{CF97FC17-964D-4A91-84E8-9358EB2828B6}" destId="{9E661834-7F1D-47A5-B82C-83863AEAAA2B}" srcOrd="0" destOrd="0" presId="urn:microsoft.com/office/officeart/2005/8/layout/orgChart1"/>
    <dgm:cxn modelId="{1F4B3F4D-5BD9-40C8-BACE-013E733CF8D5}" srcId="{862EACBD-5731-403B-AFFD-97B62397881D}" destId="{CF63BA61-ED40-46D0-B5C5-05322904C822}" srcOrd="1" destOrd="0" parTransId="{7CDD977C-824F-45F9-AC7F-CA24E5C762DE}" sibTransId="{D84AC8B6-466C-4B79-A456-9DF25064606D}"/>
    <dgm:cxn modelId="{5B1F27B7-0F8C-4A92-9C75-F8AB5FA8E74B}" srcId="{448A4E76-2090-46E9-BF69-E4A13E51B1A2}" destId="{862EACBD-5731-403B-AFFD-97B62397881D}" srcOrd="0" destOrd="0" parTransId="{ED7E354F-7BF4-4AD9-80BD-C4C59812F8F2}" sibTransId="{55B9C86F-B480-4A37-8488-21ECECF3ED3E}"/>
    <dgm:cxn modelId="{9803F47E-19DE-4F97-9949-7CF53F4EC4ED}" type="presOf" srcId="{CF97FC17-964D-4A91-84E8-9358EB2828B6}" destId="{859A2F11-F20B-4A28-A5BD-A69F5CB4C0E5}" srcOrd="1" destOrd="0" presId="urn:microsoft.com/office/officeart/2005/8/layout/orgChart1"/>
    <dgm:cxn modelId="{DCADB93A-E0D5-4F4C-BB43-9EA4126C98D9}" srcId="{862EACBD-5731-403B-AFFD-97B62397881D}" destId="{4E713B5C-1181-4572-B4B3-0B5DD7D62DA3}" srcOrd="0" destOrd="0" parTransId="{269AD640-9F83-41B6-9F67-475C51A64964}" sibTransId="{5B106144-5C11-40EA-ADF5-9C466C0D3C38}"/>
    <dgm:cxn modelId="{997D2DAD-6DB9-4BF2-A3BC-63F123421A51}" type="presOf" srcId="{CF63BA61-ED40-46D0-B5C5-05322904C822}" destId="{10713990-AC46-440E-B347-EDC251093F48}" srcOrd="1" destOrd="0" presId="urn:microsoft.com/office/officeart/2005/8/layout/orgChart1"/>
    <dgm:cxn modelId="{01CCB08A-C653-4671-A27E-E4F0C649037E}" type="presOf" srcId="{5190A9F6-697F-4BE0-B720-30AF5AFA8C6F}" destId="{9DCE8F3A-1FF8-450E-A65B-7A58D6AFDD47}" srcOrd="0" destOrd="0" presId="urn:microsoft.com/office/officeart/2005/8/layout/orgChart1"/>
    <dgm:cxn modelId="{239CF135-C85C-4B2E-9553-D81CEAECF8BA}" type="presParOf" srcId="{FF2AD15D-40D8-43C1-840C-544A5B134ED1}" destId="{64780C22-D71A-46BD-93FB-72F10EDBB489}" srcOrd="0" destOrd="0" presId="urn:microsoft.com/office/officeart/2005/8/layout/orgChart1"/>
    <dgm:cxn modelId="{8FBBA321-A5F5-4B51-B1D8-89ACE29EE048}" type="presParOf" srcId="{64780C22-D71A-46BD-93FB-72F10EDBB489}" destId="{47099A34-925D-4451-9228-F159C7EFA18B}" srcOrd="0" destOrd="0" presId="urn:microsoft.com/office/officeart/2005/8/layout/orgChart1"/>
    <dgm:cxn modelId="{2FA3A146-725B-4229-8FAF-C4585DF6A3E1}" type="presParOf" srcId="{47099A34-925D-4451-9228-F159C7EFA18B}" destId="{F6E4EA10-775E-439E-818B-A4D4769F892B}" srcOrd="0" destOrd="0" presId="urn:microsoft.com/office/officeart/2005/8/layout/orgChart1"/>
    <dgm:cxn modelId="{E58BCB59-1555-4E59-9C44-32FEB28F3C8F}" type="presParOf" srcId="{47099A34-925D-4451-9228-F159C7EFA18B}" destId="{23EBE3D9-7C66-459A-A637-B061A8DBFFDC}" srcOrd="1" destOrd="0" presId="urn:microsoft.com/office/officeart/2005/8/layout/orgChart1"/>
    <dgm:cxn modelId="{4AC2023A-06C8-4AC1-89A6-7AEA84E60ED4}" type="presParOf" srcId="{64780C22-D71A-46BD-93FB-72F10EDBB489}" destId="{B5DC17DA-4B48-472F-80EE-3A5190CE58CC}" srcOrd="1" destOrd="0" presId="urn:microsoft.com/office/officeart/2005/8/layout/orgChart1"/>
    <dgm:cxn modelId="{A81C2EFB-03DC-4888-8739-DB7B737FBC73}" type="presParOf" srcId="{B5DC17DA-4B48-472F-80EE-3A5190CE58CC}" destId="{3C0096E6-6694-4DB6-B024-1FA47AEDEC8E}" srcOrd="0" destOrd="0" presId="urn:microsoft.com/office/officeart/2005/8/layout/orgChart1"/>
    <dgm:cxn modelId="{256041C2-48AA-4F92-91FC-407DC5163317}" type="presParOf" srcId="{B5DC17DA-4B48-472F-80EE-3A5190CE58CC}" destId="{61F210DE-7731-40E4-B77A-5698ABB4220B}" srcOrd="1" destOrd="0" presId="urn:microsoft.com/office/officeart/2005/8/layout/orgChart1"/>
    <dgm:cxn modelId="{F8771A07-F9B0-44FA-8CF8-A83317D9DE90}" type="presParOf" srcId="{61F210DE-7731-40E4-B77A-5698ABB4220B}" destId="{57AE7A22-B03B-4FF7-B59A-8FC6F8DC2F44}" srcOrd="0" destOrd="0" presId="urn:microsoft.com/office/officeart/2005/8/layout/orgChart1"/>
    <dgm:cxn modelId="{DBB2A8A4-5172-4482-A631-FECE362C726C}" type="presParOf" srcId="{57AE7A22-B03B-4FF7-B59A-8FC6F8DC2F44}" destId="{336DDF9F-DD1A-4286-9720-10340D4290C1}" srcOrd="0" destOrd="0" presId="urn:microsoft.com/office/officeart/2005/8/layout/orgChart1"/>
    <dgm:cxn modelId="{30D6A242-8811-4F0B-A6FB-277D7443D744}" type="presParOf" srcId="{57AE7A22-B03B-4FF7-B59A-8FC6F8DC2F44}" destId="{8B7063AE-501A-4FC1-9F96-5B5FD569B0A0}" srcOrd="1" destOrd="0" presId="urn:microsoft.com/office/officeart/2005/8/layout/orgChart1"/>
    <dgm:cxn modelId="{66259C26-452D-47E7-A53B-1EB86563CC61}" type="presParOf" srcId="{61F210DE-7731-40E4-B77A-5698ABB4220B}" destId="{EAEBE51E-2285-4345-BE62-0D4D8D2D4D8F}" srcOrd="1" destOrd="0" presId="urn:microsoft.com/office/officeart/2005/8/layout/orgChart1"/>
    <dgm:cxn modelId="{52E17810-466F-49D3-AA10-53840C62559A}" type="presParOf" srcId="{61F210DE-7731-40E4-B77A-5698ABB4220B}" destId="{A906123F-B6EC-4CAA-95CF-0888C641CABF}" srcOrd="2" destOrd="0" presId="urn:microsoft.com/office/officeart/2005/8/layout/orgChart1"/>
    <dgm:cxn modelId="{2094724B-187F-4E9E-A654-AA941FA9D4DC}" type="presParOf" srcId="{B5DC17DA-4B48-472F-80EE-3A5190CE58CC}" destId="{1A81B100-926F-4ECB-9C3D-D14685E5B1A6}" srcOrd="2" destOrd="0" presId="urn:microsoft.com/office/officeart/2005/8/layout/orgChart1"/>
    <dgm:cxn modelId="{93A3B285-F78B-4731-8E43-A4B4A015AF16}" type="presParOf" srcId="{B5DC17DA-4B48-472F-80EE-3A5190CE58CC}" destId="{7EBF4216-983A-4A0C-86D0-058A8A48A54B}" srcOrd="3" destOrd="0" presId="urn:microsoft.com/office/officeart/2005/8/layout/orgChart1"/>
    <dgm:cxn modelId="{B6484F50-0B19-48F6-84C8-2713718E8B0D}" type="presParOf" srcId="{7EBF4216-983A-4A0C-86D0-058A8A48A54B}" destId="{96957968-FA27-4599-B3A7-351BF3D97B5D}" srcOrd="0" destOrd="0" presId="urn:microsoft.com/office/officeart/2005/8/layout/orgChart1"/>
    <dgm:cxn modelId="{82B57E1A-03B2-4E7C-8615-1DBF45533145}" type="presParOf" srcId="{96957968-FA27-4599-B3A7-351BF3D97B5D}" destId="{0160DC49-5273-47CB-8A70-F345ADC30960}" srcOrd="0" destOrd="0" presId="urn:microsoft.com/office/officeart/2005/8/layout/orgChart1"/>
    <dgm:cxn modelId="{06A9172C-91DC-4563-A23F-1BA17B685B16}" type="presParOf" srcId="{96957968-FA27-4599-B3A7-351BF3D97B5D}" destId="{10713990-AC46-440E-B347-EDC251093F48}" srcOrd="1" destOrd="0" presId="urn:microsoft.com/office/officeart/2005/8/layout/orgChart1"/>
    <dgm:cxn modelId="{14F56D0C-E684-4E41-8548-58352B4EA5BF}" type="presParOf" srcId="{7EBF4216-983A-4A0C-86D0-058A8A48A54B}" destId="{54B301E3-928E-448A-B5D0-9329BD5DA43B}" srcOrd="1" destOrd="0" presId="urn:microsoft.com/office/officeart/2005/8/layout/orgChart1"/>
    <dgm:cxn modelId="{C18D4EAA-48F3-48F5-BA28-8B04AB9B49E1}" type="presParOf" srcId="{7EBF4216-983A-4A0C-86D0-058A8A48A54B}" destId="{63CB071B-3F47-4762-B83C-44BD14F9863D}" srcOrd="2" destOrd="0" presId="urn:microsoft.com/office/officeart/2005/8/layout/orgChart1"/>
    <dgm:cxn modelId="{5FA84EA5-EFDC-4D3F-8CE0-4385266A3FC2}" type="presParOf" srcId="{B5DC17DA-4B48-472F-80EE-3A5190CE58CC}" destId="{1F59D367-C7D3-4275-BF13-E4FE40009621}" srcOrd="4" destOrd="0" presId="urn:microsoft.com/office/officeart/2005/8/layout/orgChart1"/>
    <dgm:cxn modelId="{04B2551E-7DAF-49B7-BBD6-DAA2F0796074}" type="presParOf" srcId="{B5DC17DA-4B48-472F-80EE-3A5190CE58CC}" destId="{8501B1F3-6ECE-4C32-88E2-056285B03F96}" srcOrd="5" destOrd="0" presId="urn:microsoft.com/office/officeart/2005/8/layout/orgChart1"/>
    <dgm:cxn modelId="{0BEFB0B4-1E13-4F14-AD16-0A7336F4D72E}" type="presParOf" srcId="{8501B1F3-6ECE-4C32-88E2-056285B03F96}" destId="{A2BDCDF3-906C-4A0F-9027-E38C0C1D70B0}" srcOrd="0" destOrd="0" presId="urn:microsoft.com/office/officeart/2005/8/layout/orgChart1"/>
    <dgm:cxn modelId="{9B126401-6657-4A1C-9E4A-258D1BA64152}" type="presParOf" srcId="{A2BDCDF3-906C-4A0F-9027-E38C0C1D70B0}" destId="{EC06062C-DB53-420E-B428-5AE59CF6863A}" srcOrd="0" destOrd="0" presId="urn:microsoft.com/office/officeart/2005/8/layout/orgChart1"/>
    <dgm:cxn modelId="{4DA9767E-450A-4B13-A397-AAE6E7B62F43}" type="presParOf" srcId="{A2BDCDF3-906C-4A0F-9027-E38C0C1D70B0}" destId="{4BAC8828-063A-43D8-874B-458D8F5B86A6}" srcOrd="1" destOrd="0" presId="urn:microsoft.com/office/officeart/2005/8/layout/orgChart1"/>
    <dgm:cxn modelId="{8C6BB586-FEE8-4E28-A6A0-6B8B026E1A0D}" type="presParOf" srcId="{8501B1F3-6ECE-4C32-88E2-056285B03F96}" destId="{8894FBE1-D071-4A2F-9C70-F1B56F71A0F2}" srcOrd="1" destOrd="0" presId="urn:microsoft.com/office/officeart/2005/8/layout/orgChart1"/>
    <dgm:cxn modelId="{BB7FC272-4AFF-479F-B51D-AF7620D8E33C}" type="presParOf" srcId="{8501B1F3-6ECE-4C32-88E2-056285B03F96}" destId="{8777E6B7-61C5-4DE7-BDBA-6A73084901FC}" srcOrd="2" destOrd="0" presId="urn:microsoft.com/office/officeart/2005/8/layout/orgChart1"/>
    <dgm:cxn modelId="{352945CE-3D0D-41A4-8290-F00248B93638}" type="presParOf" srcId="{B5DC17DA-4B48-472F-80EE-3A5190CE58CC}" destId="{9DCE8F3A-1FF8-450E-A65B-7A58D6AFDD47}" srcOrd="6" destOrd="0" presId="urn:microsoft.com/office/officeart/2005/8/layout/orgChart1"/>
    <dgm:cxn modelId="{8D4E2999-65B3-4EAF-A46C-92C78B9D5499}" type="presParOf" srcId="{B5DC17DA-4B48-472F-80EE-3A5190CE58CC}" destId="{96BEEC3E-0329-42B1-91E7-7BE590A29AE2}" srcOrd="7" destOrd="0" presId="urn:microsoft.com/office/officeart/2005/8/layout/orgChart1"/>
    <dgm:cxn modelId="{04A27604-2B69-4EF3-B5AF-862AE9D461BD}" type="presParOf" srcId="{96BEEC3E-0329-42B1-91E7-7BE590A29AE2}" destId="{940E01F9-4C20-4962-8760-7798BFA65152}" srcOrd="0" destOrd="0" presId="urn:microsoft.com/office/officeart/2005/8/layout/orgChart1"/>
    <dgm:cxn modelId="{015C238C-5B5E-43D4-8A3D-4DE77E82B68A}" type="presParOf" srcId="{940E01F9-4C20-4962-8760-7798BFA65152}" destId="{9E661834-7F1D-47A5-B82C-83863AEAAA2B}" srcOrd="0" destOrd="0" presId="urn:microsoft.com/office/officeart/2005/8/layout/orgChart1"/>
    <dgm:cxn modelId="{6B88A193-218F-41E1-8EE6-BF678E170F3A}" type="presParOf" srcId="{940E01F9-4C20-4962-8760-7798BFA65152}" destId="{859A2F11-F20B-4A28-A5BD-A69F5CB4C0E5}" srcOrd="1" destOrd="0" presId="urn:microsoft.com/office/officeart/2005/8/layout/orgChart1"/>
    <dgm:cxn modelId="{808F49C7-375F-412C-A903-8871B915AD9C}" type="presParOf" srcId="{96BEEC3E-0329-42B1-91E7-7BE590A29AE2}" destId="{36CF8CE7-2083-4261-92F1-3995C427BB5D}" srcOrd="1" destOrd="0" presId="urn:microsoft.com/office/officeart/2005/8/layout/orgChart1"/>
    <dgm:cxn modelId="{3BA66816-BC7F-4A90-AA89-DEE2170EA1E6}" type="presParOf" srcId="{96BEEC3E-0329-42B1-91E7-7BE590A29AE2}" destId="{792D062E-488B-4243-A270-65934E676565}" srcOrd="2" destOrd="0" presId="urn:microsoft.com/office/officeart/2005/8/layout/orgChart1"/>
    <dgm:cxn modelId="{ABC3060D-3713-4FB9-B1BA-43E3F79B0665}" type="presParOf" srcId="{64780C22-D71A-46BD-93FB-72F10EDBB489}" destId="{DC28A13C-BD7E-401C-B3BC-847A19B3D38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CE8F3A-1FF8-450E-A65B-7A58D6AFDD47}">
      <dsp:nvSpPr>
        <dsp:cNvPr id="0" name=""/>
        <dsp:cNvSpPr/>
      </dsp:nvSpPr>
      <dsp:spPr>
        <a:xfrm>
          <a:off x="4114800" y="2076542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3222736" y="186439"/>
              </a:lnTo>
              <a:lnTo>
                <a:pt x="3222736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59D367-C7D3-4275-BF13-E4FE40009621}">
      <dsp:nvSpPr>
        <dsp:cNvPr id="0" name=""/>
        <dsp:cNvSpPr/>
      </dsp:nvSpPr>
      <dsp:spPr>
        <a:xfrm>
          <a:off x="4114800" y="2076542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1074245" y="186439"/>
              </a:lnTo>
              <a:lnTo>
                <a:pt x="1074245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81B100-926F-4ECB-9C3D-D14685E5B1A6}">
      <dsp:nvSpPr>
        <dsp:cNvPr id="0" name=""/>
        <dsp:cNvSpPr/>
      </dsp:nvSpPr>
      <dsp:spPr>
        <a:xfrm>
          <a:off x="3040554" y="2076542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1074245" y="0"/>
              </a:moveTo>
              <a:lnTo>
                <a:pt x="1074245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0096E6-6694-4DB6-B024-1FA47AEDEC8E}">
      <dsp:nvSpPr>
        <dsp:cNvPr id="0" name=""/>
        <dsp:cNvSpPr/>
      </dsp:nvSpPr>
      <dsp:spPr>
        <a:xfrm>
          <a:off x="892063" y="2076542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3222736" y="0"/>
              </a:moveTo>
              <a:lnTo>
                <a:pt x="3222736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E4EA10-775E-439E-818B-A4D4769F892B}">
      <dsp:nvSpPr>
        <dsp:cNvPr id="0" name=""/>
        <dsp:cNvSpPr/>
      </dsp:nvSpPr>
      <dsp:spPr>
        <a:xfrm>
          <a:off x="3226993" y="1188735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000" kern="1200" dirty="0" smtClean="0"/>
            <a:t>Anna Hofer</a:t>
          </a:r>
          <a:endParaRPr lang="de-AT" sz="3000" kern="1200" dirty="0"/>
        </a:p>
      </dsp:txBody>
      <dsp:txXfrm>
        <a:off x="3226993" y="1188735"/>
        <a:ext cx="1775612" cy="887806"/>
      </dsp:txXfrm>
    </dsp:sp>
    <dsp:sp modelId="{336DDF9F-DD1A-4286-9720-10340D4290C1}">
      <dsp:nvSpPr>
        <dsp:cNvPr id="0" name=""/>
        <dsp:cNvSpPr/>
      </dsp:nvSpPr>
      <dsp:spPr>
        <a:xfrm>
          <a:off x="4256" y="2449420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000" kern="1200" dirty="0" smtClean="0"/>
            <a:t>Berger</a:t>
          </a:r>
          <a:endParaRPr lang="de-AT" sz="3000" kern="1200" dirty="0"/>
        </a:p>
      </dsp:txBody>
      <dsp:txXfrm>
        <a:off x="4256" y="2449420"/>
        <a:ext cx="1775612" cy="887806"/>
      </dsp:txXfrm>
    </dsp:sp>
    <dsp:sp modelId="{0160DC49-5273-47CB-8A70-F345ADC30960}">
      <dsp:nvSpPr>
        <dsp:cNvPr id="0" name=""/>
        <dsp:cNvSpPr/>
      </dsp:nvSpPr>
      <dsp:spPr>
        <a:xfrm>
          <a:off x="2152748" y="2449420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000" kern="1200" dirty="0" smtClean="0"/>
            <a:t>Eder</a:t>
          </a:r>
          <a:endParaRPr lang="de-AT" sz="3000" kern="1200" dirty="0"/>
        </a:p>
      </dsp:txBody>
      <dsp:txXfrm>
        <a:off x="2152748" y="2449420"/>
        <a:ext cx="1775612" cy="887806"/>
      </dsp:txXfrm>
    </dsp:sp>
    <dsp:sp modelId="{EC06062C-DB53-420E-B428-5AE59CF6863A}">
      <dsp:nvSpPr>
        <dsp:cNvPr id="0" name=""/>
        <dsp:cNvSpPr/>
      </dsp:nvSpPr>
      <dsp:spPr>
        <a:xfrm>
          <a:off x="4301239" y="2449420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000" kern="1200" dirty="0" smtClean="0"/>
            <a:t>Gruber</a:t>
          </a:r>
          <a:endParaRPr lang="de-AT" sz="3000" kern="1200" dirty="0"/>
        </a:p>
      </dsp:txBody>
      <dsp:txXfrm>
        <a:off x="4301239" y="2449420"/>
        <a:ext cx="1775612" cy="887806"/>
      </dsp:txXfrm>
    </dsp:sp>
    <dsp:sp modelId="{9E661834-7F1D-47A5-B82C-83863AEAAA2B}">
      <dsp:nvSpPr>
        <dsp:cNvPr id="0" name=""/>
        <dsp:cNvSpPr/>
      </dsp:nvSpPr>
      <dsp:spPr>
        <a:xfrm>
          <a:off x="6449730" y="2449420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000" kern="1200" dirty="0" smtClean="0"/>
            <a:t>Meier</a:t>
          </a:r>
          <a:endParaRPr lang="de-AT" sz="3000" kern="1200" dirty="0"/>
        </a:p>
      </dsp:txBody>
      <dsp:txXfrm>
        <a:off x="6449730" y="2449420"/>
        <a:ext cx="1775612" cy="8878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6183CE-866E-4651-A203-9B0914D181DD}" type="datetimeFigureOut">
              <a:rPr lang="de-DE" smtClean="0"/>
              <a:pPr/>
              <a:t>12.09.2013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530B8-388F-4C06-A48F-C49B73A467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69907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474EA-D0EB-4BD0-8C47-919055C58C5E}" type="datetime1">
              <a:rPr lang="de-DE" smtClean="0"/>
              <a:pPr/>
              <a:t>12.09.2013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AB51-A09B-4156-959A-8A9364A90FE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5996-6223-4CDA-AD8C-DAD68F859F14}" type="datetime1">
              <a:rPr lang="de-DE" smtClean="0"/>
              <a:pPr/>
              <a:t>12.09.2013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AB51-A09B-4156-959A-8A9364A90FE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836-05B9-4C6D-9284-76AEC5812155}" type="datetime1">
              <a:rPr lang="de-DE" smtClean="0"/>
              <a:pPr/>
              <a:t>12.09.2013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AB51-A09B-4156-959A-8A9364A90FE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11428-C70B-4B93-9F5D-255D15F1AC88}" type="datetime1">
              <a:rPr lang="de-DE" smtClean="0"/>
              <a:pPr/>
              <a:t>12.09.2013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AB51-A09B-4156-959A-8A9364A90FE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1D0-93BE-4C79-9341-0FBC8B2F1E3D}" type="datetime1">
              <a:rPr lang="de-DE" smtClean="0"/>
              <a:pPr/>
              <a:t>12.09.2013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AB51-A09B-4156-959A-8A9364A90FE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FCC3-3431-44A8-9A14-9D04CF443055}" type="datetime1">
              <a:rPr lang="de-DE" smtClean="0"/>
              <a:pPr/>
              <a:t>12.09.2013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AB51-A09B-4156-959A-8A9364A90FE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B5A6-21C3-49C0-A1B8-8249555C8B69}" type="datetime1">
              <a:rPr lang="de-DE" smtClean="0"/>
              <a:pPr/>
              <a:t>12.09.2013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AB51-A09B-4156-959A-8A9364A90FE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D4D46-495B-4FF9-88BC-0C867BAE1066}" type="datetime1">
              <a:rPr lang="de-DE" smtClean="0"/>
              <a:pPr/>
              <a:t>12.09.2013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AB51-A09B-4156-959A-8A9364A90FE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EB29D-3BDC-45CD-9751-D1FA191DB6FF}" type="datetime1">
              <a:rPr lang="de-DE" smtClean="0"/>
              <a:pPr/>
              <a:t>12.09.2013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AB51-A09B-4156-959A-8A9364A90FE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D1D1B-1AD9-4B6F-A68D-7491B46179C7}" type="datetime1">
              <a:rPr lang="de-DE" smtClean="0"/>
              <a:pPr/>
              <a:t>12.09.2013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AB51-A09B-4156-959A-8A9364A90FE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19F2A-588F-4EE3-B394-6E448097A12D}" type="datetime1">
              <a:rPr lang="de-DE" smtClean="0"/>
              <a:pPr/>
              <a:t>12.09.2013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AB51-A09B-4156-959A-8A9364A90FE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D6078-5BC9-4D02-AC55-463C4AAD46C6}" type="datetime1">
              <a:rPr lang="de-DE" smtClean="0"/>
              <a:pPr/>
              <a:t>12.09.2013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 smtClean="0"/>
              <a:t>Max Muster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8AB51-A09B-4156-959A-8A9364A90FE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Budgetplanung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Anna Hofer</a:t>
            </a:r>
          </a:p>
          <a:p>
            <a:r>
              <a:rPr lang="de-AT" dirty="0" smtClean="0"/>
              <a:t>30. Oktober 2013</a:t>
            </a:r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Ergebnis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  <p:grpSp>
        <p:nvGrpSpPr>
          <p:cNvPr id="4" name="Group 10" descr="3-Rechtecke-Gruppe"/>
          <p:cNvGrpSpPr>
            <a:grpSpLocks/>
          </p:cNvGrpSpPr>
          <p:nvPr/>
        </p:nvGrpSpPr>
        <p:grpSpPr bwMode="auto">
          <a:xfrm>
            <a:off x="2771775" y="2636838"/>
            <a:ext cx="3598863" cy="3154362"/>
            <a:chOff x="1746" y="1661"/>
            <a:chExt cx="2267" cy="1987"/>
          </a:xfrm>
        </p:grpSpPr>
        <p:sp>
          <p:nvSpPr>
            <p:cNvPr id="5" name="Text Box 7" descr="Verkaufspersonal trainieren"/>
            <p:cNvSpPr txBox="1">
              <a:spLocks noChangeArrowheads="1"/>
            </p:cNvSpPr>
            <p:nvPr/>
          </p:nvSpPr>
          <p:spPr bwMode="auto">
            <a:xfrm>
              <a:off x="1746" y="1661"/>
              <a:ext cx="2267" cy="45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de-DE" sz="2200" b="1"/>
                <a:t>Verkaufspersonal trainieren</a:t>
              </a:r>
            </a:p>
          </p:txBody>
        </p:sp>
        <p:sp>
          <p:nvSpPr>
            <p:cNvPr id="6" name="Text Box 8" descr="Umsatz analysieren"/>
            <p:cNvSpPr txBox="1">
              <a:spLocks noChangeArrowheads="1"/>
            </p:cNvSpPr>
            <p:nvPr/>
          </p:nvSpPr>
          <p:spPr bwMode="auto">
            <a:xfrm>
              <a:off x="1746" y="2432"/>
              <a:ext cx="2267" cy="45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de-DE" sz="2200" b="1"/>
                <a:t>Umsatz analysieren</a:t>
              </a:r>
            </a:p>
          </p:txBody>
        </p:sp>
        <p:sp>
          <p:nvSpPr>
            <p:cNvPr id="7" name="Text Box 9" descr="Budget einhalten"/>
            <p:cNvSpPr txBox="1">
              <a:spLocks noChangeArrowheads="1"/>
            </p:cNvSpPr>
            <p:nvPr/>
          </p:nvSpPr>
          <p:spPr bwMode="auto">
            <a:xfrm>
              <a:off x="1746" y="3195"/>
              <a:ext cx="2267" cy="45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de-DE" sz="2200" b="1"/>
                <a:t>Budget einhalten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Abteilung</a:t>
            </a:r>
            <a:endParaRPr lang="de-AT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Überblick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30000"/>
              </a:spcBef>
              <a:spcAft>
                <a:spcPct val="50000"/>
              </a:spcAft>
            </a:pPr>
            <a:r>
              <a:rPr lang="de-DE" dirty="0" smtClean="0"/>
              <a:t>Mehr Umsatz mit Diskont</a:t>
            </a:r>
          </a:p>
          <a:p>
            <a:pPr>
              <a:spcBef>
                <a:spcPct val="30000"/>
              </a:spcBef>
              <a:spcAft>
                <a:spcPct val="50000"/>
              </a:spcAft>
            </a:pPr>
            <a:r>
              <a:rPr lang="de-DE" dirty="0" smtClean="0"/>
              <a:t>Umsatzsteigerung von 7 % </a:t>
            </a:r>
          </a:p>
          <a:p>
            <a:pPr>
              <a:spcBef>
                <a:spcPct val="30000"/>
              </a:spcBef>
              <a:spcAft>
                <a:spcPct val="50000"/>
              </a:spcAft>
            </a:pPr>
            <a:r>
              <a:rPr lang="de-DE" dirty="0" smtClean="0"/>
              <a:t>Weiterbildung des Personals</a:t>
            </a:r>
          </a:p>
          <a:p>
            <a:pPr>
              <a:spcBef>
                <a:spcPct val="30000"/>
              </a:spcBef>
              <a:spcAft>
                <a:spcPct val="50000"/>
              </a:spcAft>
            </a:pPr>
            <a:r>
              <a:rPr lang="de-DE" dirty="0" smtClean="0"/>
              <a:t>Laufende Analyse der Verkaufszahlen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Umsatzprognose</a:t>
            </a:r>
            <a:br>
              <a:rPr lang="de-AT" dirty="0" smtClean="0"/>
            </a:br>
            <a:r>
              <a:rPr lang="de-AT" sz="3100" dirty="0" smtClean="0"/>
              <a:t>(in </a:t>
            </a:r>
            <a:r>
              <a:rPr lang="de-AT" sz="3100" dirty="0" smtClean="0"/>
              <a:t>Tausend</a:t>
            </a:r>
            <a:r>
              <a:rPr lang="de-AT" sz="3100" dirty="0" smtClean="0"/>
              <a:t>)</a:t>
            </a:r>
            <a:endParaRPr lang="de-AT" sz="3100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3852015"/>
              </p:ext>
            </p:extLst>
          </p:nvPr>
        </p:nvGraphicFramePr>
        <p:xfrm>
          <a:off x="528639" y="1600201"/>
          <a:ext cx="7972451" cy="4408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35"/>
                <a:gridCol w="1625372"/>
                <a:gridCol w="1625372"/>
                <a:gridCol w="1625372"/>
              </a:tblGrid>
              <a:tr h="8658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Jahr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2014</a:t>
                      </a:r>
                      <a:b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Jan-Jun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2014</a:t>
                      </a:r>
                      <a:b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Jul-Dez</a:t>
                      </a: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2015</a:t>
                      </a:r>
                      <a:b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Jan-Jun</a:t>
                      </a: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</a:tr>
              <a:tr h="8658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Ausland</a:t>
                      </a: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310</a:t>
                      </a: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328</a:t>
                      </a: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351</a:t>
                      </a: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</a:tr>
              <a:tr h="8658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Deutschland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215</a:t>
                      </a: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223</a:t>
                      </a:r>
                      <a:endParaRPr kumimoji="0" lang="de-DE" sz="2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245</a:t>
                      </a:r>
                      <a:endParaRPr kumimoji="0" lang="de-DE" sz="2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/>
                </a:tc>
              </a:tr>
              <a:tr h="8658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Frankreich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178</a:t>
                      </a: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190</a:t>
                      </a: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203</a:t>
                      </a: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</a:tr>
              <a:tr h="8658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Gesamt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703</a:t>
                      </a: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741</a:t>
                      </a: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Arial" charset="0"/>
                        </a:rPr>
                        <a:t>799</a:t>
                      </a: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Max Muster</a:t>
            </a:r>
            <a:endParaRPr lang="de-A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Verkaufstraining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Wien</a:t>
            </a:r>
          </a:p>
          <a:p>
            <a:pPr lvl="1"/>
            <a:r>
              <a:rPr lang="de-DE" dirty="0" smtClean="0"/>
              <a:t>1.3.2014</a:t>
            </a:r>
            <a:endParaRPr lang="de-DE" dirty="0" smtClean="0"/>
          </a:p>
          <a:p>
            <a:pPr lvl="1"/>
            <a:r>
              <a:rPr lang="de-DE" dirty="0" smtClean="0"/>
              <a:t>8.3.2014</a:t>
            </a:r>
            <a:endParaRPr lang="de-DE" dirty="0" smtClean="0"/>
          </a:p>
          <a:p>
            <a:r>
              <a:rPr lang="de-DE" dirty="0" smtClean="0"/>
              <a:t>Basel</a:t>
            </a:r>
          </a:p>
          <a:p>
            <a:pPr lvl="1"/>
            <a:r>
              <a:rPr lang="de-DE" dirty="0" smtClean="0"/>
              <a:t>3.3.2014</a:t>
            </a:r>
            <a:endParaRPr lang="de-DE" dirty="0" smtClean="0"/>
          </a:p>
          <a:p>
            <a:r>
              <a:rPr lang="de-DE" dirty="0" smtClean="0"/>
              <a:t>Berlin</a:t>
            </a:r>
          </a:p>
          <a:p>
            <a:r>
              <a:rPr lang="de-DE" dirty="0" smtClean="0"/>
              <a:t>14.3.2014</a:t>
            </a:r>
            <a:endParaRPr lang="de-DE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  <p:sp>
        <p:nvSpPr>
          <p:cNvPr id="6" name="Rectangle 4" descr="Bitte anmelden!"/>
          <p:cNvSpPr>
            <a:spLocks noChangeArrowheads="1"/>
          </p:cNvSpPr>
          <p:nvPr/>
        </p:nvSpPr>
        <p:spPr bwMode="auto">
          <a:xfrm>
            <a:off x="5003800" y="3644900"/>
            <a:ext cx="3024188" cy="7207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AT" sz="2400" b="1">
                <a:solidFill>
                  <a:srgbClr val="000066"/>
                </a:solidFill>
              </a:rPr>
              <a:t>Bitte anmelden!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Frankreich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Schwerpunkt: Paris</a:t>
            </a:r>
          </a:p>
          <a:p>
            <a:r>
              <a:rPr lang="de-DE" dirty="0" smtClean="0"/>
              <a:t>Hauptzielgruppe:</a:t>
            </a:r>
            <a:br>
              <a:rPr lang="de-DE" dirty="0" smtClean="0"/>
            </a:br>
            <a:r>
              <a:rPr lang="de-DE" dirty="0" smtClean="0"/>
              <a:t>Jugendliche</a:t>
            </a:r>
          </a:p>
          <a:p>
            <a:r>
              <a:rPr lang="de-DE" dirty="0" smtClean="0"/>
              <a:t>Höheres Budget für:</a:t>
            </a:r>
            <a:br>
              <a:rPr lang="de-DE" dirty="0" smtClean="0"/>
            </a:br>
            <a:r>
              <a:rPr lang="de-DE" dirty="0" smtClean="0"/>
              <a:t>Marketing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  <p:pic>
        <p:nvPicPr>
          <p:cNvPr id="6" name="Picture 4" descr="Turm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97613" y="1978025"/>
            <a:ext cx="1800225" cy="215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Deutschland</a:t>
            </a:r>
            <a:endParaRPr lang="de-AT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Eröffnung neuer Geschäfte</a:t>
            </a:r>
          </a:p>
          <a:p>
            <a:r>
              <a:rPr lang="de-DE" dirty="0" smtClean="0"/>
              <a:t>Hauptzielgruppe: Unternehmen</a:t>
            </a:r>
          </a:p>
          <a:p>
            <a:r>
              <a:rPr lang="de-DE" dirty="0" smtClean="0"/>
              <a:t>Neues Werbekonzept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  <p:pic>
        <p:nvPicPr>
          <p:cNvPr id="8" name="Picture 9" descr="Fah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4437063"/>
            <a:ext cx="2895600" cy="133350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Seminare</a:t>
            </a:r>
            <a:endParaRPr lang="de-AT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549395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Umsatz </a:t>
            </a:r>
            <a:r>
              <a:rPr lang="de-AT" dirty="0" smtClean="0"/>
              <a:t>aktuell</a:t>
            </a:r>
            <a:endParaRPr lang="de-AT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2435317"/>
              </p:ext>
            </p:extLst>
          </p:nvPr>
        </p:nvGraphicFramePr>
        <p:xfrm>
          <a:off x="1600208" y="1600200"/>
          <a:ext cx="5972188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6094"/>
                <a:gridCol w="2986094"/>
              </a:tblGrid>
              <a:tr h="876300">
                <a:tc>
                  <a:txBody>
                    <a:bodyPr/>
                    <a:lstStyle/>
                    <a:p>
                      <a:r>
                        <a:rPr lang="de-AT" sz="3200" dirty="0" smtClean="0"/>
                        <a:t>Jahr</a:t>
                      </a:r>
                      <a:endParaRPr lang="de-AT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3200" dirty="0" smtClean="0"/>
                        <a:t>In </a:t>
                      </a:r>
                      <a:r>
                        <a:rPr lang="de-AT" sz="3200" dirty="0" smtClean="0"/>
                        <a:t>Tausend</a:t>
                      </a:r>
                      <a:endParaRPr lang="de-AT" sz="3200" dirty="0"/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de-AT" sz="3200" dirty="0" smtClean="0"/>
                        <a:t>Inland</a:t>
                      </a:r>
                      <a:endParaRPr lang="de-AT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3200" dirty="0" smtClean="0"/>
                        <a:t>250</a:t>
                      </a:r>
                      <a:endParaRPr lang="de-AT" sz="3200" dirty="0"/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de-AT" sz="3200" dirty="0" smtClean="0"/>
                        <a:t>Deutschland</a:t>
                      </a:r>
                      <a:endParaRPr lang="de-AT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3200" dirty="0" smtClean="0"/>
                        <a:t>175</a:t>
                      </a:r>
                      <a:endParaRPr lang="de-AT" sz="3200" dirty="0"/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de-AT" sz="3200" dirty="0" smtClean="0"/>
                        <a:t>Frankreich</a:t>
                      </a:r>
                      <a:endParaRPr lang="de-AT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3200" dirty="0" smtClean="0"/>
                        <a:t>145</a:t>
                      </a:r>
                      <a:endParaRPr lang="de-AT" sz="3200" dirty="0"/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de-AT" sz="3200" dirty="0" smtClean="0"/>
                        <a:t>Gesamt</a:t>
                      </a:r>
                      <a:endParaRPr lang="de-AT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3200" dirty="0" smtClean="0"/>
                        <a:t>570</a:t>
                      </a:r>
                      <a:endParaRPr lang="de-AT" sz="3200" dirty="0"/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de-AT" sz="3200" dirty="0" smtClean="0"/>
                        <a:t>Spanien</a:t>
                      </a:r>
                      <a:endParaRPr lang="de-AT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AT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Max Muster</a:t>
            </a:r>
            <a:endParaRPr lang="de-A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Microsoft Office PowerPoint</Application>
  <PresentationFormat>Bildschirmpräsentation (4:3)</PresentationFormat>
  <Paragraphs>80</Paragraphs>
  <Slides>10</Slides>
  <Notes>0</Notes>
  <HiddenSlides>1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Larissa-Design</vt:lpstr>
      <vt:lpstr>Budgetplanung</vt:lpstr>
      <vt:lpstr>Abteilung</vt:lpstr>
      <vt:lpstr>Überblick</vt:lpstr>
      <vt:lpstr>Umsatzprognose (in Tausend)</vt:lpstr>
      <vt:lpstr>Verkaufstraining</vt:lpstr>
      <vt:lpstr>Frankreich</vt:lpstr>
      <vt:lpstr>Deutschland</vt:lpstr>
      <vt:lpstr>Seminare</vt:lpstr>
      <vt:lpstr>Umsatz aktuell</vt:lpstr>
      <vt:lpstr>Ergebnis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ECDL</dc:creator>
  <cp:lastModifiedBy>Wolfgang Ehrentraut</cp:lastModifiedBy>
  <cp:revision>10</cp:revision>
  <dcterms:created xsi:type="dcterms:W3CDTF">2008-07-16T11:19:20Z</dcterms:created>
  <dcterms:modified xsi:type="dcterms:W3CDTF">2013-09-12T11:36:56Z</dcterms:modified>
</cp:coreProperties>
</file>