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med"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8/2/2013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cut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sz="4800" dirty="0" smtClean="0"/>
              <a:t>Marktforschung</a:t>
            </a:r>
            <a:endParaRPr lang="de-AT" sz="4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AT" sz="2800" dirty="0" smtClean="0"/>
              <a:t>Anna Hofer</a:t>
            </a:r>
          </a:p>
          <a:p>
            <a:r>
              <a:rPr lang="de-AT" sz="2800" dirty="0" smtClean="0"/>
              <a:t>30. Oktober </a:t>
            </a:r>
            <a:r>
              <a:rPr lang="de-AT" sz="2800" dirty="0" smtClean="0"/>
              <a:t>2013</a:t>
            </a:r>
            <a:endParaRPr lang="de-AT" sz="2800" dirty="0"/>
          </a:p>
        </p:txBody>
      </p:sp>
      <p:pic>
        <p:nvPicPr>
          <p:cNvPr id="4" name="Picture 6" descr="Eu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8613" y="3357563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Länder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DE" sz="3200" dirty="0" smtClean="0"/>
              <a:t>Polen</a:t>
            </a:r>
          </a:p>
          <a:p>
            <a:pPr>
              <a:lnSpc>
                <a:spcPct val="115000"/>
              </a:lnSpc>
            </a:pPr>
            <a:r>
              <a:rPr lang="de-DE" sz="3200" dirty="0" smtClean="0"/>
              <a:t>Slowakei</a:t>
            </a:r>
          </a:p>
          <a:p>
            <a:pPr>
              <a:lnSpc>
                <a:spcPct val="115000"/>
              </a:lnSpc>
            </a:pPr>
            <a:r>
              <a:rPr lang="de-DE" sz="3200" dirty="0" smtClean="0"/>
              <a:t>Lettland</a:t>
            </a:r>
          </a:p>
          <a:p>
            <a:pPr>
              <a:lnSpc>
                <a:spcPct val="115000"/>
              </a:lnSpc>
            </a:pPr>
            <a:r>
              <a:rPr lang="de-DE" sz="3200" dirty="0" smtClean="0"/>
              <a:t>Litauen</a:t>
            </a:r>
          </a:p>
        </p:txBody>
      </p:sp>
      <p:sp>
        <p:nvSpPr>
          <p:cNvPr id="4" name="AutoShape 4" descr="Pfeil in vier Richtungen"/>
          <p:cNvSpPr>
            <a:spLocks noChangeArrowheads="1"/>
          </p:cNvSpPr>
          <p:nvPr/>
        </p:nvSpPr>
        <p:spPr bwMode="auto">
          <a:xfrm>
            <a:off x="4932363" y="3284538"/>
            <a:ext cx="2735262" cy="2376487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rgbClr val="FFFFFF"/>
          </a:solidFill>
          <a:ln w="88900">
            <a:solidFill>
              <a:srgbClr val="FF99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AT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Polen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dirty="0" smtClean="0"/>
              <a:t>Marktforschung seit April </a:t>
            </a:r>
            <a:r>
              <a:rPr lang="de-DE" dirty="0" smtClean="0"/>
              <a:t>2013</a:t>
            </a:r>
            <a:endParaRPr lang="de-DE" dirty="0" smtClean="0"/>
          </a:p>
          <a:p>
            <a:pPr>
              <a:buFontTx/>
              <a:buNone/>
            </a:pPr>
            <a:r>
              <a:rPr lang="de-DE" dirty="0" smtClean="0"/>
              <a:t>Eröffnung von Zweigstellen geplant ab Juni </a:t>
            </a:r>
            <a:r>
              <a:rPr lang="de-DE" dirty="0" smtClean="0"/>
              <a:t>2016</a:t>
            </a:r>
            <a:endParaRPr lang="de-DE" dirty="0" smtClean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Slowakei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Ergebnis der Marktforschung positiv</a:t>
            </a:r>
          </a:p>
          <a:p>
            <a:r>
              <a:rPr lang="de-DE" dirty="0" smtClean="0"/>
              <a:t>Niedrige Lohnkosten</a:t>
            </a:r>
          </a:p>
          <a:p>
            <a:r>
              <a:rPr lang="de-DE" dirty="0" smtClean="0"/>
              <a:t>Eröffnung von Zweigstellen geplant ab März </a:t>
            </a:r>
            <a:r>
              <a:rPr lang="de-DE" dirty="0" smtClean="0"/>
              <a:t>2015</a:t>
            </a:r>
            <a:endParaRPr lang="de-DE" dirty="0" smtClean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Zusammenfassung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Marktforschungsdaten von Ost-Europa sind günstig für</a:t>
            </a:r>
          </a:p>
          <a:p>
            <a:pPr lvl="1"/>
            <a:r>
              <a:rPr lang="de-DE" dirty="0" smtClean="0"/>
              <a:t>Polen</a:t>
            </a:r>
          </a:p>
          <a:p>
            <a:pPr lvl="1"/>
            <a:r>
              <a:rPr lang="de-DE" dirty="0" smtClean="0"/>
              <a:t>Slowakei</a:t>
            </a:r>
          </a:p>
          <a:p>
            <a:pPr lvl="1"/>
            <a:r>
              <a:rPr lang="de-DE" dirty="0" smtClean="0"/>
              <a:t>Lettland</a:t>
            </a:r>
          </a:p>
          <a:p>
            <a:pPr lvl="1"/>
            <a:r>
              <a:rPr lang="de-DE" dirty="0" smtClean="0"/>
              <a:t>Litauen</a:t>
            </a: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Lettland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Marktforschung seit Juni </a:t>
            </a:r>
            <a:r>
              <a:rPr lang="de-DE" dirty="0" smtClean="0"/>
              <a:t>2013</a:t>
            </a:r>
            <a:endParaRPr lang="de-DE" dirty="0" smtClean="0"/>
          </a:p>
          <a:p>
            <a:r>
              <a:rPr lang="de-DE" dirty="0" smtClean="0"/>
              <a:t>Eröffnung von Zweigstellen geplant ab September </a:t>
            </a:r>
            <a:r>
              <a:rPr lang="de-DE" dirty="0" smtClean="0"/>
              <a:t>2015</a:t>
            </a:r>
            <a:endParaRPr lang="de-DE" dirty="0" smtClean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Litauen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Marktforschung seit August </a:t>
            </a:r>
            <a:r>
              <a:rPr lang="de-DE" dirty="0" smtClean="0"/>
              <a:t>2013</a:t>
            </a:r>
            <a:endParaRPr lang="de-DE" dirty="0" smtClean="0"/>
          </a:p>
          <a:p>
            <a:r>
              <a:rPr lang="de-DE" dirty="0" smtClean="0"/>
              <a:t>Eröffnung von Zweigstellen geplant ab Jänner </a:t>
            </a:r>
            <a:r>
              <a:rPr lang="de-DE" dirty="0" smtClean="0"/>
              <a:t>2016</a:t>
            </a:r>
            <a:endParaRPr lang="de-DE" dirty="0" smtClean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73</Words>
  <Application>Microsoft Office PowerPoint</Application>
  <PresentationFormat>Bildschirmpräsentation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Haemera</vt:lpstr>
      <vt:lpstr>Marktforschung</vt:lpstr>
      <vt:lpstr>Länder</vt:lpstr>
      <vt:lpstr>Polen</vt:lpstr>
      <vt:lpstr>Slowakei</vt:lpstr>
      <vt:lpstr>Zusammenfassung</vt:lpstr>
      <vt:lpstr>Lettland</vt:lpstr>
      <vt:lpstr>Litauen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Wolfgang Ehrentraut</cp:lastModifiedBy>
  <cp:revision>4</cp:revision>
  <dcterms:created xsi:type="dcterms:W3CDTF">2008-07-16T09:40:24Z</dcterms:created>
  <dcterms:modified xsi:type="dcterms:W3CDTF">2013-08-02T10:47:11Z</dcterms:modified>
</cp:coreProperties>
</file>