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7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6D97B-3CDA-4911-A58D-AC247041081E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7A683-C559-4B83-9707-9DF7F637CD5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37448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ransition spd="med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F1FA5-BEFC-4956-9485-CC721ECF63E3}" type="datetimeFigureOut">
              <a:rPr lang="de-DE" smtClean="0"/>
              <a:t>05.10.2021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44091-4A7D-49B2-9A2A-7D7FDC77FD09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blind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827584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971600" y="105273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31. Mit welchem Befehl wir die Darstellung am Bildschirm vergrößert oder   </a:t>
            </a:r>
            <a:br>
              <a:rPr lang="de-AT" b="1" dirty="0"/>
            </a:br>
            <a:r>
              <a:rPr lang="de-AT" b="1" dirty="0"/>
              <a:t>       verkleinert?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3203848" y="2459503"/>
            <a:ext cx="20682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Master</a:t>
            </a:r>
          </a:p>
          <a:p>
            <a:pPr marL="342900" indent="-342900">
              <a:buAutoNum type="alphaUcParenR"/>
            </a:pPr>
            <a:r>
              <a:rPr lang="de-AT" dirty="0"/>
              <a:t>Foliensortierung</a:t>
            </a:r>
          </a:p>
          <a:p>
            <a:pPr marL="342900" indent="-342900">
              <a:buAutoNum type="alphaUcParenR"/>
            </a:pPr>
            <a:r>
              <a:rPr lang="de-AT" dirty="0"/>
              <a:t>Zoom</a:t>
            </a:r>
          </a:p>
          <a:p>
            <a:pPr marL="342900" indent="-342900">
              <a:buAutoNum type="alphaUcParenR"/>
            </a:pPr>
            <a:r>
              <a:rPr lang="de-AT" dirty="0"/>
              <a:t>Ausrichtung</a:t>
            </a:r>
          </a:p>
        </p:txBody>
      </p:sp>
    </p:spTree>
  </p:cSld>
  <p:clrMapOvr>
    <a:masterClrMapping/>
  </p:clrMapOvr>
  <p:transition spd="med"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827584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971600" y="10527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32. Was erleichtert den Überblick über viele Folien?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2724956" y="2564904"/>
            <a:ext cx="36940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Jede Folie enthält einen Text</a:t>
            </a:r>
          </a:p>
          <a:p>
            <a:pPr marL="342900" indent="-342900">
              <a:buAutoNum type="alphaUcParenR"/>
            </a:pPr>
            <a:r>
              <a:rPr lang="de-AT" dirty="0"/>
              <a:t>Jede Folie hat einen anderen Titel</a:t>
            </a:r>
          </a:p>
          <a:p>
            <a:pPr marL="342900" indent="-342900">
              <a:buAutoNum type="alphaUcParenR"/>
            </a:pPr>
            <a:r>
              <a:rPr lang="de-AT" dirty="0"/>
              <a:t>Jede Folie hat ein anderes Design</a:t>
            </a:r>
          </a:p>
          <a:p>
            <a:pPr marL="342900" indent="-342900">
              <a:buAutoNum type="alphaUcParenR"/>
            </a:pPr>
            <a:r>
              <a:rPr lang="de-AT" dirty="0"/>
              <a:t>Jede Folie enthält Notizen</a:t>
            </a:r>
          </a:p>
        </p:txBody>
      </p:sp>
    </p:spTree>
    <p:extLst>
      <p:ext uri="{BB962C8B-B14F-4D97-AF65-F5344CB8AC3E}">
        <p14:creationId xmlns:p14="http://schemas.microsoft.com/office/powerpoint/2010/main" val="885696352"/>
      </p:ext>
    </p:extLst>
  </p:cSld>
  <p:clrMapOvr>
    <a:masterClrMapping/>
  </p:clrMapOvr>
  <p:transition spd="med"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1632452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827584" y="1052736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33. Ihre Präsentation enthält einmal den Firmennamen </a:t>
            </a:r>
            <a:r>
              <a:rPr lang="de-AT" b="1" dirty="0" err="1"/>
              <a:t>Oxpas</a:t>
            </a:r>
            <a:r>
              <a:rPr lang="de-AT" b="1" dirty="0"/>
              <a:t>. Bei der Rechtschreibprüfung wird das Wort </a:t>
            </a:r>
            <a:r>
              <a:rPr lang="de-AT" b="1" dirty="0" err="1"/>
              <a:t>Oxpas</a:t>
            </a:r>
            <a:r>
              <a:rPr lang="de-AT" b="1" dirty="0"/>
              <a:t> als Fehler angezeigt. Auf welche Schaltfläche klicken Sie?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3767132" y="2598002"/>
            <a:ext cx="16097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Löschen</a:t>
            </a:r>
          </a:p>
          <a:p>
            <a:pPr marL="342900" indent="-342900">
              <a:buAutoNum type="alphaUcParenR"/>
            </a:pPr>
            <a:r>
              <a:rPr lang="de-AT" dirty="0"/>
              <a:t>Ändern</a:t>
            </a:r>
          </a:p>
          <a:p>
            <a:pPr marL="342900" indent="-342900">
              <a:buAutoNum type="alphaUcParenR"/>
            </a:pPr>
            <a:r>
              <a:rPr lang="de-AT" dirty="0"/>
              <a:t>Alle ändern</a:t>
            </a:r>
          </a:p>
          <a:p>
            <a:pPr marL="342900" indent="-342900">
              <a:buAutoNum type="alphaUcParenR"/>
            </a:pPr>
            <a:r>
              <a:rPr lang="de-AT" dirty="0"/>
              <a:t>Ignorieren</a:t>
            </a:r>
          </a:p>
        </p:txBody>
      </p:sp>
    </p:spTree>
    <p:extLst>
      <p:ext uri="{BB962C8B-B14F-4D97-AF65-F5344CB8AC3E}">
        <p14:creationId xmlns:p14="http://schemas.microsoft.com/office/powerpoint/2010/main" val="426916298"/>
      </p:ext>
    </p:extLst>
  </p:cSld>
  <p:clrMapOvr>
    <a:masterClrMapping/>
  </p:clrMapOvr>
  <p:transition spd="med"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6C30122-7797-4204-978A-3FCE8B13F30D}"/>
              </a:ext>
            </a:extLst>
          </p:cNvPr>
          <p:cNvSpPr txBox="1"/>
          <p:nvPr/>
        </p:nvSpPr>
        <p:spPr>
          <a:xfrm>
            <a:off x="1632452" y="562059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Formatieren Sie die richtige Antwort fett und mit der Schriftfarbe Rot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CE1CB7-B50A-4EB6-8785-E50BEC51A521}"/>
              </a:ext>
            </a:extLst>
          </p:cNvPr>
          <p:cNvSpPr txBox="1"/>
          <p:nvPr/>
        </p:nvSpPr>
        <p:spPr>
          <a:xfrm>
            <a:off x="827584" y="105273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34. Bei welchem Befehl können Sie wählen zwischen Handzettel, Notizenseiten, Gliederung und Ganzseitigen Folien?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F5EAE6-10A6-4190-8DE7-CD11515276CD}"/>
              </a:ext>
            </a:extLst>
          </p:cNvPr>
          <p:cNvSpPr txBox="1"/>
          <p:nvPr/>
        </p:nvSpPr>
        <p:spPr>
          <a:xfrm>
            <a:off x="3767132" y="2598002"/>
            <a:ext cx="24332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de-AT" dirty="0"/>
              <a:t>Präsentation starten</a:t>
            </a:r>
          </a:p>
          <a:p>
            <a:pPr marL="342900" indent="-342900">
              <a:buAutoNum type="alphaUcParenR"/>
            </a:pPr>
            <a:r>
              <a:rPr lang="de-AT" dirty="0"/>
              <a:t>Drucken</a:t>
            </a:r>
          </a:p>
          <a:p>
            <a:pPr marL="342900" indent="-342900">
              <a:buAutoNum type="alphaUcParenR"/>
            </a:pPr>
            <a:r>
              <a:rPr lang="de-AT" dirty="0"/>
              <a:t>Speichern</a:t>
            </a:r>
          </a:p>
          <a:p>
            <a:pPr marL="342900" indent="-342900">
              <a:buAutoNum type="alphaUcParenR"/>
            </a:pPr>
            <a:r>
              <a:rPr lang="de-AT"/>
              <a:t>Neu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61182769"/>
      </p:ext>
    </p:extLst>
  </p:cSld>
  <p:clrMapOvr>
    <a:masterClrMapping/>
  </p:clrMapOvr>
  <p:transition spd="med">
    <p:blinds/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Bildschirmpräsentation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1</cp:lastModifiedBy>
  <cp:revision>11</cp:revision>
  <dcterms:created xsi:type="dcterms:W3CDTF">2008-07-16T10:30:49Z</dcterms:created>
  <dcterms:modified xsi:type="dcterms:W3CDTF">2021-10-05T18:59:55Z</dcterms:modified>
</cp:coreProperties>
</file>