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2/23/2018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2/23/2018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‹Nr.›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Trevacom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AT" sz="2800" dirty="0" smtClean="0"/>
              <a:t>Telefone für die Zukunft</a:t>
            </a:r>
            <a:endParaRPr lang="de-AT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Produkte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Handy</a:t>
            </a:r>
          </a:p>
          <a:p>
            <a:r>
              <a:rPr lang="de-DE" dirty="0" smtClean="0"/>
              <a:t>Schnurlose Telefone</a:t>
            </a:r>
          </a:p>
          <a:p>
            <a:r>
              <a:rPr lang="de-DE" dirty="0" smtClean="0"/>
              <a:t>Zubehör</a:t>
            </a:r>
          </a:p>
          <a:p>
            <a:r>
              <a:rPr lang="de-DE" dirty="0" smtClean="0"/>
              <a:t>Anrufbeantworter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Service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Qualifizierte Mitarbeiter/innen</a:t>
            </a:r>
          </a:p>
          <a:p>
            <a:r>
              <a:rPr lang="de-DE" dirty="0" smtClean="0"/>
              <a:t>Flexible Vertragsgestaltung</a:t>
            </a:r>
          </a:p>
          <a:p>
            <a:r>
              <a:rPr lang="de-DE" dirty="0" smtClean="0"/>
              <a:t>24-Stunden Hotline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Kontakt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697161"/>
              </p:ext>
            </p:extLst>
          </p:nvPr>
        </p:nvGraphicFramePr>
        <p:xfrm>
          <a:off x="428596" y="1600200"/>
          <a:ext cx="8001056" cy="375762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000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5092">
                <a:tc>
                  <a:txBody>
                    <a:bodyPr/>
                    <a:lstStyle/>
                    <a:p>
                      <a:r>
                        <a:rPr lang="de-AT" sz="2800" b="0" dirty="0" smtClean="0"/>
                        <a:t>Webadresse</a:t>
                      </a:r>
                      <a:endParaRPr lang="de-AT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AT" sz="2800" b="0" dirty="0" smtClean="0"/>
                        <a:t>www.trevacom.cc </a:t>
                      </a:r>
                      <a:endParaRPr lang="de-AT" sz="2800" b="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5092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Telefon</a:t>
                      </a:r>
                      <a:endParaRPr lang="de-AT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01 / 413</a:t>
                      </a:r>
                      <a:r>
                        <a:rPr lang="de-AT" sz="2800" baseline="0" dirty="0" smtClean="0"/>
                        <a:t> 222 314 - 222</a:t>
                      </a:r>
                      <a:endParaRPr lang="de-AT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092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Fax</a:t>
                      </a:r>
                      <a:endParaRPr lang="de-AT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01 / 413 222</a:t>
                      </a:r>
                      <a:r>
                        <a:rPr lang="de-AT" sz="2800" baseline="0" dirty="0" smtClean="0"/>
                        <a:t> 314 – 223</a:t>
                      </a:r>
                      <a:endParaRPr lang="de-AT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2350"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Adresse</a:t>
                      </a:r>
                      <a:endParaRPr lang="de-AT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AT" sz="2800" dirty="0" smtClean="0"/>
                        <a:t>3578</a:t>
                      </a:r>
                      <a:r>
                        <a:rPr lang="de-AT" sz="2800" baseline="0" dirty="0" smtClean="0"/>
                        <a:t> Kirchdorf</a:t>
                      </a:r>
                    </a:p>
                    <a:p>
                      <a:r>
                        <a:rPr lang="de-AT" sz="2800" baseline="0" dirty="0" smtClean="0"/>
                        <a:t>Am Stadtpark 101</a:t>
                      </a:r>
                      <a:endParaRPr lang="de-AT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43</Words>
  <Application>Microsoft Office PowerPoint</Application>
  <PresentationFormat>Bildschirmpräsentation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Franklin Gothic Book</vt:lpstr>
      <vt:lpstr>Wingdings 2</vt:lpstr>
      <vt:lpstr>Technic</vt:lpstr>
      <vt:lpstr>Trevacom</vt:lpstr>
      <vt:lpstr>Produkte</vt:lpstr>
      <vt:lpstr>Service</vt:lpstr>
      <vt:lpstr>Kontakt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Eva Reckendorfer</cp:lastModifiedBy>
  <cp:revision>5</cp:revision>
  <dcterms:created xsi:type="dcterms:W3CDTF">2008-07-16T11:06:31Z</dcterms:created>
  <dcterms:modified xsi:type="dcterms:W3CDTF">2018-02-23T15:40:59Z</dcterms:modified>
</cp:coreProperties>
</file>