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5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1.Quartal</c:v>
                </c:pt>
                <c:pt idx="1">
                  <c:v>2.Quartal</c:v>
                </c:pt>
                <c:pt idx="2">
                  <c:v>3.Quartal</c:v>
                </c:pt>
                <c:pt idx="3">
                  <c:v>4.Quartal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120</c:v>
                </c:pt>
                <c:pt idx="1">
                  <c:v>108</c:v>
                </c:pt>
                <c:pt idx="2">
                  <c:v>97</c:v>
                </c:pt>
                <c:pt idx="3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96-44D7-9769-CA0F2035CC6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Entwicklung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1.Quartal</c:v>
                </c:pt>
                <c:pt idx="1">
                  <c:v>2.Quartal</c:v>
                </c:pt>
                <c:pt idx="2">
                  <c:v>3.Quartal</c:v>
                </c:pt>
                <c:pt idx="3">
                  <c:v>4.Quartal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110</c:v>
                </c:pt>
                <c:pt idx="1">
                  <c:v>145</c:v>
                </c:pt>
                <c:pt idx="2">
                  <c:v>150</c:v>
                </c:pt>
                <c:pt idx="3">
                  <c:v>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96-44D7-9769-CA0F2035CC6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Support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1.Quartal</c:v>
                </c:pt>
                <c:pt idx="1">
                  <c:v>2.Quartal</c:v>
                </c:pt>
                <c:pt idx="2">
                  <c:v>3.Quartal</c:v>
                </c:pt>
                <c:pt idx="3">
                  <c:v>4.Quartal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45</c:v>
                </c:pt>
                <c:pt idx="1">
                  <c:v>42</c:v>
                </c:pt>
                <c:pt idx="2">
                  <c:v>50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96-44D7-9769-CA0F2035CC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11616"/>
        <c:axId val="20913152"/>
      </c:barChart>
      <c:catAx>
        <c:axId val="209116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0913152"/>
        <c:crosses val="autoZero"/>
        <c:auto val="1"/>
        <c:lblAlgn val="ctr"/>
        <c:lblOffset val="100"/>
        <c:noMultiLvlLbl val="0"/>
      </c:catAx>
      <c:valAx>
        <c:axId val="209131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09116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D97B-3CDA-4911-A58D-AC247041081E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7A683-C559-4B83-9707-9DF7F637CD5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744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Mitarbeiter werden gekündigt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7A683-C559-4B83-9707-9DF7F637CD5A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3488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1FA5-BEFC-4956-9485-CC721ECF63E3}" type="datetimeFigureOut">
              <a:rPr lang="de-DE" smtClean="0"/>
              <a:t>23.02.2018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ktatechni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Perfekta</a:t>
            </a:r>
            <a:r>
              <a:rPr lang="de-AT" dirty="0" smtClean="0"/>
              <a:t> Technik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EDV-Lösungen für alle</a:t>
            </a:r>
            <a:endParaRPr lang="de-AT" dirty="0"/>
          </a:p>
        </p:txBody>
      </p:sp>
    </p:spTree>
  </p:cSld>
  <p:clrMapOvr>
    <a:masterClrMapping/>
  </p:clrMapOvr>
  <p:transition spd="med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Über uns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Mitarbeiter:</a:t>
            </a:r>
          </a:p>
          <a:p>
            <a:pPr lvl="1"/>
            <a:r>
              <a:rPr lang="de-AT" dirty="0" smtClean="0"/>
              <a:t>20 freiberufliche Experten</a:t>
            </a:r>
          </a:p>
          <a:p>
            <a:r>
              <a:rPr lang="de-AT" dirty="0" smtClean="0"/>
              <a:t>45 Angestellte</a:t>
            </a:r>
          </a:p>
          <a:p>
            <a:r>
              <a:rPr lang="de-AT" dirty="0" smtClean="0"/>
              <a:t>Firmensitz: </a:t>
            </a:r>
            <a:r>
              <a:rPr lang="de-AT" dirty="0" smtClean="0">
                <a:hlinkClick r:id="rId3"/>
              </a:rPr>
              <a:t>Irland</a:t>
            </a:r>
            <a:endParaRPr lang="de-AT" dirty="0" smtClean="0"/>
          </a:p>
          <a:p>
            <a:r>
              <a:rPr lang="de-AT" dirty="0" smtClean="0"/>
              <a:t>Firmengründung: 1998</a:t>
            </a:r>
          </a:p>
        </p:txBody>
      </p:sp>
    </p:spTree>
  </p:cSld>
  <p:clrMapOvr>
    <a:masterClrMapping/>
  </p:clrMapOvr>
  <p:transition spd="med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EDV-Lösungen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Verkauf von Software</a:t>
            </a:r>
          </a:p>
          <a:p>
            <a:pPr lvl="1"/>
            <a:r>
              <a:rPr lang="de-AT" dirty="0" smtClean="0"/>
              <a:t>Standardsoftware</a:t>
            </a:r>
          </a:p>
          <a:p>
            <a:pPr lvl="1"/>
            <a:r>
              <a:rPr lang="de-AT" dirty="0" smtClean="0"/>
              <a:t>Branchensoftware</a:t>
            </a:r>
          </a:p>
          <a:p>
            <a:r>
              <a:rPr lang="de-AT" dirty="0" smtClean="0"/>
              <a:t>Entwicklung von Software</a:t>
            </a:r>
          </a:p>
          <a:p>
            <a:r>
              <a:rPr lang="de-AT" dirty="0" smtClean="0"/>
              <a:t>Support</a:t>
            </a:r>
          </a:p>
        </p:txBody>
      </p:sp>
      <p:pic>
        <p:nvPicPr>
          <p:cNvPr id="4" name="Picture 4" descr="Computerkab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005263"/>
            <a:ext cx="2232025" cy="1609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Software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de-AT" dirty="0" smtClean="0"/>
              <a:t>E-Commerce-Lösungen, z. B. Consumer-</a:t>
            </a:r>
            <a:r>
              <a:rPr lang="de-AT" dirty="0" err="1" smtClean="0"/>
              <a:t>to</a:t>
            </a:r>
            <a:r>
              <a:rPr lang="de-AT" dirty="0" smtClean="0"/>
              <a:t>-Consumer, Consumer-</a:t>
            </a:r>
            <a:r>
              <a:rPr lang="de-AT" dirty="0" err="1" smtClean="0"/>
              <a:t>to</a:t>
            </a:r>
            <a:r>
              <a:rPr lang="de-AT" dirty="0" smtClean="0"/>
              <a:t>-Business, Business-</a:t>
            </a:r>
            <a:r>
              <a:rPr lang="de-AT" dirty="0" err="1" smtClean="0"/>
              <a:t>to</a:t>
            </a:r>
            <a:r>
              <a:rPr lang="de-AT" dirty="0" smtClean="0"/>
              <a:t>-Business, Business-</a:t>
            </a:r>
            <a:r>
              <a:rPr lang="de-AT" dirty="0" err="1" smtClean="0"/>
              <a:t>to</a:t>
            </a:r>
            <a:r>
              <a:rPr lang="de-AT" dirty="0" smtClean="0"/>
              <a:t>-Administration)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de-AT" dirty="0" smtClean="0"/>
              <a:t>Elektronische Arbeitszeiterfassung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de-AT" dirty="0" smtClean="0"/>
              <a:t>Elektronische Zugangskontrolle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de-AT" dirty="0" smtClean="0">
                <a:solidFill>
                  <a:srgbClr val="C00000"/>
                </a:solidFill>
              </a:rPr>
              <a:t>E-Learning</a:t>
            </a:r>
          </a:p>
        </p:txBody>
      </p:sp>
    </p:spTree>
    <p:extLst>
      <p:ext uri="{BB962C8B-B14F-4D97-AF65-F5344CB8AC3E}">
        <p14:creationId xmlns:p14="http://schemas.microsoft.com/office/powerpoint/2010/main" val="3097204812"/>
      </p:ext>
    </p:extLst>
  </p:cSld>
  <p:clrMapOvr>
    <a:masterClrMapping/>
  </p:clrMapOvr>
  <p:transition spd="med"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Umsatz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Prognose: Gewinn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med"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Prognose: Lohnkosten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med"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u="sng" dirty="0" smtClean="0"/>
              <a:t>Honorare</a:t>
            </a:r>
            <a:endParaRPr lang="de-AT" u="sng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289859"/>
              </p:ext>
            </p:extLst>
          </p:nvPr>
        </p:nvGraphicFramePr>
        <p:xfrm>
          <a:off x="457200" y="1600200"/>
          <a:ext cx="8229600" cy="2400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0101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Aufgabe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baseline="0" dirty="0" smtClean="0"/>
                        <a:t>pro Tag</a:t>
                      </a:r>
                      <a:endParaRPr lang="de-A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1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Projektleiter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/>
                        <a:t>1200</a:t>
                      </a:r>
                      <a:endParaRPr lang="de-A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101">
                <a:tc>
                  <a:txBody>
                    <a:bodyPr/>
                    <a:lstStyle/>
                    <a:p>
                      <a:r>
                        <a:rPr lang="de-AT" sz="3200" dirty="0" smtClean="0"/>
                        <a:t>Programmierer</a:t>
                      </a:r>
                      <a:endParaRPr lang="de-AT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/>
                        <a:t>920</a:t>
                      </a:r>
                      <a:endParaRPr lang="de-A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Kontakt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AT" dirty="0" smtClean="0"/>
              <a:t>Robert </a:t>
            </a:r>
            <a:r>
              <a:rPr lang="de-AT" b="1" dirty="0" smtClean="0"/>
              <a:t>Falkner</a:t>
            </a:r>
          </a:p>
          <a:p>
            <a:pPr>
              <a:buFontTx/>
              <a:buNone/>
            </a:pPr>
            <a:r>
              <a:rPr lang="de-AT" dirty="0" smtClean="0"/>
              <a:t>Beratung</a:t>
            </a:r>
          </a:p>
          <a:p>
            <a:pPr>
              <a:buFontTx/>
              <a:buNone/>
            </a:pPr>
            <a:r>
              <a:rPr lang="de-AT" dirty="0" smtClean="0"/>
              <a:t>+800 1234 5678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AT" dirty="0" smtClean="0"/>
              <a:t>Dora </a:t>
            </a:r>
            <a:r>
              <a:rPr lang="de-AT" b="1" dirty="0" smtClean="0"/>
              <a:t>Mason</a:t>
            </a:r>
          </a:p>
          <a:p>
            <a:pPr>
              <a:buFontTx/>
              <a:buNone/>
            </a:pPr>
            <a:r>
              <a:rPr lang="de-AT" dirty="0" smtClean="0"/>
              <a:t>Sekretariat</a:t>
            </a:r>
          </a:p>
          <a:p>
            <a:pPr>
              <a:buFontTx/>
              <a:buNone/>
            </a:pPr>
            <a:r>
              <a:rPr lang="de-AT" dirty="0" smtClean="0"/>
              <a:t>+800 1234 5679</a:t>
            </a:r>
          </a:p>
        </p:txBody>
      </p:sp>
    </p:spTree>
  </p:cSld>
  <p:clrMapOvr>
    <a:masterClrMapping/>
  </p:clrMapOvr>
  <p:transition spd="med">
    <p:blinds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Bildschirmpräsentation (4:3)</PresentationFormat>
  <Paragraphs>38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Calibri</vt:lpstr>
      <vt:lpstr>Larissa-Design</vt:lpstr>
      <vt:lpstr>Perfekta Technik</vt:lpstr>
      <vt:lpstr>Über uns</vt:lpstr>
      <vt:lpstr>EDV-Lösungen</vt:lpstr>
      <vt:lpstr>Software</vt:lpstr>
      <vt:lpstr>Umsatz</vt:lpstr>
      <vt:lpstr>Prognose: Gewinn</vt:lpstr>
      <vt:lpstr>Prognose: Lohnkosten</vt:lpstr>
      <vt:lpstr>Honorare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Eva Reckendorfer</cp:lastModifiedBy>
  <cp:revision>8</cp:revision>
  <dcterms:created xsi:type="dcterms:W3CDTF">2008-07-16T10:30:49Z</dcterms:created>
  <dcterms:modified xsi:type="dcterms:W3CDTF">2018-02-23T14:35:47Z</dcterms:modified>
</cp:coreProperties>
</file>