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48" y="10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Preise</c:v>
                </c:pt>
              </c:strCache>
            </c:strRef>
          </c:tx>
          <c:cat>
            <c:strRef>
              <c:f>Tabelle1!$A$2:$A$5</c:f>
              <c:strCache>
                <c:ptCount val="4"/>
                <c:pt idx="0">
                  <c:v>Material</c:v>
                </c:pt>
                <c:pt idx="1">
                  <c:v>Lohn</c:v>
                </c:pt>
                <c:pt idx="2">
                  <c:v>Planung</c:v>
                </c:pt>
                <c:pt idx="3">
                  <c:v>Sonstige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38</c:v>
                </c:pt>
                <c:pt idx="1">
                  <c:v>18</c:v>
                </c:pt>
                <c:pt idx="2">
                  <c:v>4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D00AB4-60B5-4B64-B2F1-31F50032734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AT"/>
        </a:p>
      </dgm:t>
    </dgm:pt>
    <dgm:pt modelId="{C171F6B0-22F0-4019-8299-E003FE8EF5F7}">
      <dgm:prSet phldrT="[Text]" custT="1"/>
      <dgm:spPr/>
      <dgm:t>
        <a:bodyPr/>
        <a:lstStyle/>
        <a:p>
          <a:r>
            <a:rPr lang="de-AT" sz="2800" dirty="0" smtClean="0"/>
            <a:t>Peter </a:t>
          </a:r>
          <a:r>
            <a:rPr lang="de-AT" sz="2800" dirty="0" err="1" smtClean="0"/>
            <a:t>Polz</a:t>
          </a:r>
          <a:endParaRPr lang="de-AT" sz="2800" dirty="0"/>
        </a:p>
      </dgm:t>
    </dgm:pt>
    <dgm:pt modelId="{CC4CF232-BF8A-4700-9DAA-D154F770253B}" type="parTrans" cxnId="{2D8F256D-6A27-4440-A1F9-EE4CA0887072}">
      <dgm:prSet/>
      <dgm:spPr/>
      <dgm:t>
        <a:bodyPr/>
        <a:lstStyle/>
        <a:p>
          <a:endParaRPr lang="de-AT" sz="2800"/>
        </a:p>
      </dgm:t>
    </dgm:pt>
    <dgm:pt modelId="{8AA1C256-ADC2-434E-B47A-4968AEBC3850}" type="sibTrans" cxnId="{2D8F256D-6A27-4440-A1F9-EE4CA0887072}">
      <dgm:prSet/>
      <dgm:spPr/>
      <dgm:t>
        <a:bodyPr/>
        <a:lstStyle/>
        <a:p>
          <a:endParaRPr lang="de-AT" sz="2800"/>
        </a:p>
      </dgm:t>
    </dgm:pt>
    <dgm:pt modelId="{4FC3E897-0A8F-4D7B-8DEE-A908774486A7}">
      <dgm:prSet phldrT="[Text]" custT="1"/>
      <dgm:spPr/>
      <dgm:t>
        <a:bodyPr/>
        <a:lstStyle/>
        <a:p>
          <a:r>
            <a:rPr lang="de-AT" sz="2800" dirty="0" smtClean="0"/>
            <a:t>Robert Rauscher Bauaufsicht</a:t>
          </a:r>
          <a:endParaRPr lang="de-AT" sz="2800" dirty="0"/>
        </a:p>
      </dgm:t>
    </dgm:pt>
    <dgm:pt modelId="{AF7C5578-D84F-448A-8356-1693E68B007E}" type="parTrans" cxnId="{444E7CB5-E01A-45E4-9654-38A11404B33E}">
      <dgm:prSet/>
      <dgm:spPr/>
      <dgm:t>
        <a:bodyPr/>
        <a:lstStyle/>
        <a:p>
          <a:endParaRPr lang="de-AT" sz="2800"/>
        </a:p>
      </dgm:t>
    </dgm:pt>
    <dgm:pt modelId="{18787F38-4B73-43BC-AAAF-C979F7E341FC}" type="sibTrans" cxnId="{444E7CB5-E01A-45E4-9654-38A11404B33E}">
      <dgm:prSet/>
      <dgm:spPr/>
      <dgm:t>
        <a:bodyPr/>
        <a:lstStyle/>
        <a:p>
          <a:endParaRPr lang="de-AT" sz="2800"/>
        </a:p>
      </dgm:t>
    </dgm:pt>
    <dgm:pt modelId="{706EBBF0-C025-45DD-B97B-2A6FC6727A4F}">
      <dgm:prSet phldrT="[Text]" custT="1"/>
      <dgm:spPr/>
      <dgm:t>
        <a:bodyPr/>
        <a:lstStyle/>
        <a:p>
          <a:r>
            <a:rPr lang="de-AT" sz="2800" dirty="0" smtClean="0"/>
            <a:t>Herta Hofer</a:t>
          </a:r>
        </a:p>
        <a:p>
          <a:r>
            <a:rPr lang="de-AT" sz="2800" dirty="0" smtClean="0"/>
            <a:t>Finanzierung</a:t>
          </a:r>
          <a:endParaRPr lang="de-AT" sz="2800" dirty="0"/>
        </a:p>
      </dgm:t>
    </dgm:pt>
    <dgm:pt modelId="{DA38C826-1432-4D51-9D84-07C9B07AA797}" type="sibTrans" cxnId="{F10F8C20-CC4F-44BA-B926-35F981F6A649}">
      <dgm:prSet/>
      <dgm:spPr/>
      <dgm:t>
        <a:bodyPr/>
        <a:lstStyle/>
        <a:p>
          <a:endParaRPr lang="de-AT" sz="2800"/>
        </a:p>
      </dgm:t>
    </dgm:pt>
    <dgm:pt modelId="{367D168B-78AD-4374-9EAF-1B988D074BE9}" type="parTrans" cxnId="{F10F8C20-CC4F-44BA-B926-35F981F6A649}">
      <dgm:prSet/>
      <dgm:spPr/>
      <dgm:t>
        <a:bodyPr/>
        <a:lstStyle/>
        <a:p>
          <a:endParaRPr lang="de-AT" sz="2800"/>
        </a:p>
      </dgm:t>
    </dgm:pt>
    <dgm:pt modelId="{8B224D33-8497-4AC4-AB75-32EB6C825F53}">
      <dgm:prSet phldrT="[Text]" custT="1"/>
      <dgm:spPr/>
      <dgm:t>
        <a:bodyPr/>
        <a:lstStyle/>
        <a:p>
          <a:r>
            <a:rPr lang="de-AT" sz="2800" dirty="0" smtClean="0"/>
            <a:t>Gerda Glaser</a:t>
          </a:r>
          <a:endParaRPr lang="de-AT" sz="2800" dirty="0"/>
        </a:p>
      </dgm:t>
    </dgm:pt>
    <dgm:pt modelId="{8363D5DB-1E72-4FBE-9D74-84F368D05B4D}" type="sibTrans" cxnId="{66E31E7F-C81A-47EE-9352-DA58B12B4B70}">
      <dgm:prSet/>
      <dgm:spPr/>
      <dgm:t>
        <a:bodyPr/>
        <a:lstStyle/>
        <a:p>
          <a:endParaRPr lang="de-AT" sz="2800"/>
        </a:p>
      </dgm:t>
    </dgm:pt>
    <dgm:pt modelId="{F92ABBE5-329D-4116-8553-83CA47D2B38A}" type="parTrans" cxnId="{66E31E7F-C81A-47EE-9352-DA58B12B4B70}">
      <dgm:prSet/>
      <dgm:spPr/>
      <dgm:t>
        <a:bodyPr/>
        <a:lstStyle/>
        <a:p>
          <a:endParaRPr lang="de-AT" sz="2800"/>
        </a:p>
      </dgm:t>
    </dgm:pt>
    <dgm:pt modelId="{221A47E5-B21A-46C2-90DC-12D71A2855CB}" type="pres">
      <dgm:prSet presAssocID="{A0D00AB4-60B5-4B64-B2F1-31F50032734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AT"/>
        </a:p>
      </dgm:t>
    </dgm:pt>
    <dgm:pt modelId="{F22C26ED-6C15-4825-AD16-1F353CCF6D53}" type="pres">
      <dgm:prSet presAssocID="{C171F6B0-22F0-4019-8299-E003FE8EF5F7}" presName="hierRoot1" presStyleCnt="0">
        <dgm:presLayoutVars>
          <dgm:hierBranch val="init"/>
        </dgm:presLayoutVars>
      </dgm:prSet>
      <dgm:spPr/>
    </dgm:pt>
    <dgm:pt modelId="{7615FD19-46C9-449D-B862-059B93AC6D41}" type="pres">
      <dgm:prSet presAssocID="{C171F6B0-22F0-4019-8299-E003FE8EF5F7}" presName="rootComposite1" presStyleCnt="0"/>
      <dgm:spPr/>
    </dgm:pt>
    <dgm:pt modelId="{9729FE9B-E573-496C-ABC3-4F27AEB1F12B}" type="pres">
      <dgm:prSet presAssocID="{C171F6B0-22F0-4019-8299-E003FE8EF5F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B9BEABCA-3217-409E-8CC3-4C4EE455E1E1}" type="pres">
      <dgm:prSet presAssocID="{C171F6B0-22F0-4019-8299-E003FE8EF5F7}" presName="rootConnector1" presStyleLbl="node1" presStyleIdx="0" presStyleCnt="0"/>
      <dgm:spPr/>
      <dgm:t>
        <a:bodyPr/>
        <a:lstStyle/>
        <a:p>
          <a:endParaRPr lang="de-AT"/>
        </a:p>
      </dgm:t>
    </dgm:pt>
    <dgm:pt modelId="{661DA7EA-A058-43B0-A056-B6EFDE9D713B}" type="pres">
      <dgm:prSet presAssocID="{C171F6B0-22F0-4019-8299-E003FE8EF5F7}" presName="hierChild2" presStyleCnt="0"/>
      <dgm:spPr/>
    </dgm:pt>
    <dgm:pt modelId="{78E2A200-BFB8-48CB-A6F9-F6E5531BC586}" type="pres">
      <dgm:prSet presAssocID="{F92ABBE5-329D-4116-8553-83CA47D2B38A}" presName="Name37" presStyleLbl="parChTrans1D2" presStyleIdx="0" presStyleCnt="3"/>
      <dgm:spPr/>
      <dgm:t>
        <a:bodyPr/>
        <a:lstStyle/>
        <a:p>
          <a:endParaRPr lang="de-AT"/>
        </a:p>
      </dgm:t>
    </dgm:pt>
    <dgm:pt modelId="{DF25453F-0C81-4606-9EA4-9D14C5E34DB9}" type="pres">
      <dgm:prSet presAssocID="{8B224D33-8497-4AC4-AB75-32EB6C825F53}" presName="hierRoot2" presStyleCnt="0">
        <dgm:presLayoutVars>
          <dgm:hierBranch val="init"/>
        </dgm:presLayoutVars>
      </dgm:prSet>
      <dgm:spPr/>
    </dgm:pt>
    <dgm:pt modelId="{47FE2F3B-751E-4390-BDC0-2DF1D1A84901}" type="pres">
      <dgm:prSet presAssocID="{8B224D33-8497-4AC4-AB75-32EB6C825F53}" presName="rootComposite" presStyleCnt="0"/>
      <dgm:spPr/>
    </dgm:pt>
    <dgm:pt modelId="{E040077E-07D7-4EF8-969A-370970900357}" type="pres">
      <dgm:prSet presAssocID="{8B224D33-8497-4AC4-AB75-32EB6C825F53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C8E36134-CF67-4193-A1BC-8BE230ED4A8E}" type="pres">
      <dgm:prSet presAssocID="{8B224D33-8497-4AC4-AB75-32EB6C825F53}" presName="rootConnector" presStyleLbl="node2" presStyleIdx="0" presStyleCnt="3"/>
      <dgm:spPr/>
      <dgm:t>
        <a:bodyPr/>
        <a:lstStyle/>
        <a:p>
          <a:endParaRPr lang="de-AT"/>
        </a:p>
      </dgm:t>
    </dgm:pt>
    <dgm:pt modelId="{6524697F-5698-4E5D-811B-73B8B7548F78}" type="pres">
      <dgm:prSet presAssocID="{8B224D33-8497-4AC4-AB75-32EB6C825F53}" presName="hierChild4" presStyleCnt="0"/>
      <dgm:spPr/>
    </dgm:pt>
    <dgm:pt modelId="{D0B5096D-64A0-47B1-9DEB-3D3E82018F5D}" type="pres">
      <dgm:prSet presAssocID="{8B224D33-8497-4AC4-AB75-32EB6C825F53}" presName="hierChild5" presStyleCnt="0"/>
      <dgm:spPr/>
    </dgm:pt>
    <dgm:pt modelId="{4E517EB6-0184-4DA6-BADD-DA6EDBB24FA4}" type="pres">
      <dgm:prSet presAssocID="{367D168B-78AD-4374-9EAF-1B988D074BE9}" presName="Name37" presStyleLbl="parChTrans1D2" presStyleIdx="1" presStyleCnt="3"/>
      <dgm:spPr/>
      <dgm:t>
        <a:bodyPr/>
        <a:lstStyle/>
        <a:p>
          <a:endParaRPr lang="de-AT"/>
        </a:p>
      </dgm:t>
    </dgm:pt>
    <dgm:pt modelId="{46E6EC2B-E2A1-40D6-AC1C-2545BECB9A25}" type="pres">
      <dgm:prSet presAssocID="{706EBBF0-C025-45DD-B97B-2A6FC6727A4F}" presName="hierRoot2" presStyleCnt="0">
        <dgm:presLayoutVars>
          <dgm:hierBranch val="init"/>
        </dgm:presLayoutVars>
      </dgm:prSet>
      <dgm:spPr/>
    </dgm:pt>
    <dgm:pt modelId="{81114B9E-1110-4FDD-A662-C29982F543E6}" type="pres">
      <dgm:prSet presAssocID="{706EBBF0-C025-45DD-B97B-2A6FC6727A4F}" presName="rootComposite" presStyleCnt="0"/>
      <dgm:spPr/>
    </dgm:pt>
    <dgm:pt modelId="{E29FD1DD-2043-4D2F-AF75-6663B8CFCA7C}" type="pres">
      <dgm:prSet presAssocID="{706EBBF0-C025-45DD-B97B-2A6FC6727A4F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568D911E-B9A6-4562-B789-F8364D279A21}" type="pres">
      <dgm:prSet presAssocID="{706EBBF0-C025-45DD-B97B-2A6FC6727A4F}" presName="rootConnector" presStyleLbl="node2" presStyleIdx="1" presStyleCnt="3"/>
      <dgm:spPr/>
      <dgm:t>
        <a:bodyPr/>
        <a:lstStyle/>
        <a:p>
          <a:endParaRPr lang="de-AT"/>
        </a:p>
      </dgm:t>
    </dgm:pt>
    <dgm:pt modelId="{83977EDC-821D-4B9B-9ABE-1C6E010682E7}" type="pres">
      <dgm:prSet presAssocID="{706EBBF0-C025-45DD-B97B-2A6FC6727A4F}" presName="hierChild4" presStyleCnt="0"/>
      <dgm:spPr/>
    </dgm:pt>
    <dgm:pt modelId="{379970C4-27B2-49A7-8BAA-0E2B0AED8E4B}" type="pres">
      <dgm:prSet presAssocID="{706EBBF0-C025-45DD-B97B-2A6FC6727A4F}" presName="hierChild5" presStyleCnt="0"/>
      <dgm:spPr/>
    </dgm:pt>
    <dgm:pt modelId="{5E3C001A-18A1-4A81-8D7F-85F4395AD132}" type="pres">
      <dgm:prSet presAssocID="{AF7C5578-D84F-448A-8356-1693E68B007E}" presName="Name37" presStyleLbl="parChTrans1D2" presStyleIdx="2" presStyleCnt="3"/>
      <dgm:spPr/>
      <dgm:t>
        <a:bodyPr/>
        <a:lstStyle/>
        <a:p>
          <a:endParaRPr lang="de-AT"/>
        </a:p>
      </dgm:t>
    </dgm:pt>
    <dgm:pt modelId="{7926C78C-630F-47F9-8525-50D5B8C58BC6}" type="pres">
      <dgm:prSet presAssocID="{4FC3E897-0A8F-4D7B-8DEE-A908774486A7}" presName="hierRoot2" presStyleCnt="0">
        <dgm:presLayoutVars>
          <dgm:hierBranch val="init"/>
        </dgm:presLayoutVars>
      </dgm:prSet>
      <dgm:spPr/>
    </dgm:pt>
    <dgm:pt modelId="{4938E3BF-8FE6-4531-A209-43035A28EAF9}" type="pres">
      <dgm:prSet presAssocID="{4FC3E897-0A8F-4D7B-8DEE-A908774486A7}" presName="rootComposite" presStyleCnt="0"/>
      <dgm:spPr/>
    </dgm:pt>
    <dgm:pt modelId="{BADC2349-0008-4405-A97D-609D8761AA16}" type="pres">
      <dgm:prSet presAssocID="{4FC3E897-0A8F-4D7B-8DEE-A908774486A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07BEEC18-8115-4574-9CA2-0D0DA702B080}" type="pres">
      <dgm:prSet presAssocID="{4FC3E897-0A8F-4D7B-8DEE-A908774486A7}" presName="rootConnector" presStyleLbl="node2" presStyleIdx="2" presStyleCnt="3"/>
      <dgm:spPr/>
      <dgm:t>
        <a:bodyPr/>
        <a:lstStyle/>
        <a:p>
          <a:endParaRPr lang="de-AT"/>
        </a:p>
      </dgm:t>
    </dgm:pt>
    <dgm:pt modelId="{430BEB88-7C8D-47F2-9898-0892B4D2BA97}" type="pres">
      <dgm:prSet presAssocID="{4FC3E897-0A8F-4D7B-8DEE-A908774486A7}" presName="hierChild4" presStyleCnt="0"/>
      <dgm:spPr/>
    </dgm:pt>
    <dgm:pt modelId="{11D14C93-CF97-49A2-B074-7DE72851AD04}" type="pres">
      <dgm:prSet presAssocID="{4FC3E897-0A8F-4D7B-8DEE-A908774486A7}" presName="hierChild5" presStyleCnt="0"/>
      <dgm:spPr/>
    </dgm:pt>
    <dgm:pt modelId="{8FDB3248-C32D-466C-B91D-3F60D045CDBC}" type="pres">
      <dgm:prSet presAssocID="{C171F6B0-22F0-4019-8299-E003FE8EF5F7}" presName="hierChild3" presStyleCnt="0"/>
      <dgm:spPr/>
    </dgm:pt>
  </dgm:ptLst>
  <dgm:cxnLst>
    <dgm:cxn modelId="{0ECE9199-F4B1-459B-B50A-3B2F11A29447}" type="presOf" srcId="{C171F6B0-22F0-4019-8299-E003FE8EF5F7}" destId="{9729FE9B-E573-496C-ABC3-4F27AEB1F12B}" srcOrd="0" destOrd="0" presId="urn:microsoft.com/office/officeart/2005/8/layout/orgChart1"/>
    <dgm:cxn modelId="{8FBA8733-0898-4E95-8E91-E1E6326C35D7}" type="presOf" srcId="{706EBBF0-C025-45DD-B97B-2A6FC6727A4F}" destId="{E29FD1DD-2043-4D2F-AF75-6663B8CFCA7C}" srcOrd="0" destOrd="0" presId="urn:microsoft.com/office/officeart/2005/8/layout/orgChart1"/>
    <dgm:cxn modelId="{8F0A5913-E8ED-409D-8A72-B6EFB8F32542}" type="presOf" srcId="{367D168B-78AD-4374-9EAF-1B988D074BE9}" destId="{4E517EB6-0184-4DA6-BADD-DA6EDBB24FA4}" srcOrd="0" destOrd="0" presId="urn:microsoft.com/office/officeart/2005/8/layout/orgChart1"/>
    <dgm:cxn modelId="{42F65578-C291-4205-B6C4-DEB35E88BA6D}" type="presOf" srcId="{4FC3E897-0A8F-4D7B-8DEE-A908774486A7}" destId="{07BEEC18-8115-4574-9CA2-0D0DA702B080}" srcOrd="1" destOrd="0" presId="urn:microsoft.com/office/officeart/2005/8/layout/orgChart1"/>
    <dgm:cxn modelId="{444E7CB5-E01A-45E4-9654-38A11404B33E}" srcId="{C171F6B0-22F0-4019-8299-E003FE8EF5F7}" destId="{4FC3E897-0A8F-4D7B-8DEE-A908774486A7}" srcOrd="2" destOrd="0" parTransId="{AF7C5578-D84F-448A-8356-1693E68B007E}" sibTransId="{18787F38-4B73-43BC-AAAF-C979F7E341FC}"/>
    <dgm:cxn modelId="{A3D6F779-815A-4256-8697-F8F18596F240}" type="presOf" srcId="{4FC3E897-0A8F-4D7B-8DEE-A908774486A7}" destId="{BADC2349-0008-4405-A97D-609D8761AA16}" srcOrd="0" destOrd="0" presId="urn:microsoft.com/office/officeart/2005/8/layout/orgChart1"/>
    <dgm:cxn modelId="{11C2F167-366B-4EE0-A33D-B5714F18D725}" type="presOf" srcId="{AF7C5578-D84F-448A-8356-1693E68B007E}" destId="{5E3C001A-18A1-4A81-8D7F-85F4395AD132}" srcOrd="0" destOrd="0" presId="urn:microsoft.com/office/officeart/2005/8/layout/orgChart1"/>
    <dgm:cxn modelId="{A77DF9D5-F94E-43A4-AC04-D78DDF440753}" type="presOf" srcId="{8B224D33-8497-4AC4-AB75-32EB6C825F53}" destId="{E040077E-07D7-4EF8-969A-370970900357}" srcOrd="0" destOrd="0" presId="urn:microsoft.com/office/officeart/2005/8/layout/orgChart1"/>
    <dgm:cxn modelId="{C56FE675-5DF9-4D32-A44F-1D847A78729C}" type="presOf" srcId="{C171F6B0-22F0-4019-8299-E003FE8EF5F7}" destId="{B9BEABCA-3217-409E-8CC3-4C4EE455E1E1}" srcOrd="1" destOrd="0" presId="urn:microsoft.com/office/officeart/2005/8/layout/orgChart1"/>
    <dgm:cxn modelId="{A428F2F2-FE56-4EFB-B053-65FFCE372D12}" type="presOf" srcId="{8B224D33-8497-4AC4-AB75-32EB6C825F53}" destId="{C8E36134-CF67-4193-A1BC-8BE230ED4A8E}" srcOrd="1" destOrd="0" presId="urn:microsoft.com/office/officeart/2005/8/layout/orgChart1"/>
    <dgm:cxn modelId="{2D8F256D-6A27-4440-A1F9-EE4CA0887072}" srcId="{A0D00AB4-60B5-4B64-B2F1-31F500327346}" destId="{C171F6B0-22F0-4019-8299-E003FE8EF5F7}" srcOrd="0" destOrd="0" parTransId="{CC4CF232-BF8A-4700-9DAA-D154F770253B}" sibTransId="{8AA1C256-ADC2-434E-B47A-4968AEBC3850}"/>
    <dgm:cxn modelId="{F10F8C20-CC4F-44BA-B926-35F981F6A649}" srcId="{C171F6B0-22F0-4019-8299-E003FE8EF5F7}" destId="{706EBBF0-C025-45DD-B97B-2A6FC6727A4F}" srcOrd="1" destOrd="0" parTransId="{367D168B-78AD-4374-9EAF-1B988D074BE9}" sibTransId="{DA38C826-1432-4D51-9D84-07C9B07AA797}"/>
    <dgm:cxn modelId="{3C41B82D-CFB7-43B6-9AA5-A82EC50CA7DD}" type="presOf" srcId="{A0D00AB4-60B5-4B64-B2F1-31F500327346}" destId="{221A47E5-B21A-46C2-90DC-12D71A2855CB}" srcOrd="0" destOrd="0" presId="urn:microsoft.com/office/officeart/2005/8/layout/orgChart1"/>
    <dgm:cxn modelId="{5E919959-B4CB-4F11-92F1-3215DBA1FAAD}" type="presOf" srcId="{706EBBF0-C025-45DD-B97B-2A6FC6727A4F}" destId="{568D911E-B9A6-4562-B789-F8364D279A21}" srcOrd="1" destOrd="0" presId="urn:microsoft.com/office/officeart/2005/8/layout/orgChart1"/>
    <dgm:cxn modelId="{66E31E7F-C81A-47EE-9352-DA58B12B4B70}" srcId="{C171F6B0-22F0-4019-8299-E003FE8EF5F7}" destId="{8B224D33-8497-4AC4-AB75-32EB6C825F53}" srcOrd="0" destOrd="0" parTransId="{F92ABBE5-329D-4116-8553-83CA47D2B38A}" sibTransId="{8363D5DB-1E72-4FBE-9D74-84F368D05B4D}"/>
    <dgm:cxn modelId="{9055B316-F4BA-4ABD-8111-CA70B0C9449B}" type="presOf" srcId="{F92ABBE5-329D-4116-8553-83CA47D2B38A}" destId="{78E2A200-BFB8-48CB-A6F9-F6E5531BC586}" srcOrd="0" destOrd="0" presId="urn:microsoft.com/office/officeart/2005/8/layout/orgChart1"/>
    <dgm:cxn modelId="{A563DDE8-55D7-4491-95F3-E1AFECEEB402}" type="presParOf" srcId="{221A47E5-B21A-46C2-90DC-12D71A2855CB}" destId="{F22C26ED-6C15-4825-AD16-1F353CCF6D53}" srcOrd="0" destOrd="0" presId="urn:microsoft.com/office/officeart/2005/8/layout/orgChart1"/>
    <dgm:cxn modelId="{6E5D8F75-6E28-403E-B767-8D4C4C89EE2F}" type="presParOf" srcId="{F22C26ED-6C15-4825-AD16-1F353CCF6D53}" destId="{7615FD19-46C9-449D-B862-059B93AC6D41}" srcOrd="0" destOrd="0" presId="urn:microsoft.com/office/officeart/2005/8/layout/orgChart1"/>
    <dgm:cxn modelId="{C556D4BC-69FC-44AF-B762-B9F849E27326}" type="presParOf" srcId="{7615FD19-46C9-449D-B862-059B93AC6D41}" destId="{9729FE9B-E573-496C-ABC3-4F27AEB1F12B}" srcOrd="0" destOrd="0" presId="urn:microsoft.com/office/officeart/2005/8/layout/orgChart1"/>
    <dgm:cxn modelId="{0AA94410-6CAF-4FB2-ACE6-5809C5556E97}" type="presParOf" srcId="{7615FD19-46C9-449D-B862-059B93AC6D41}" destId="{B9BEABCA-3217-409E-8CC3-4C4EE455E1E1}" srcOrd="1" destOrd="0" presId="urn:microsoft.com/office/officeart/2005/8/layout/orgChart1"/>
    <dgm:cxn modelId="{9025D400-D925-4D7A-8691-C8E0B2D0596B}" type="presParOf" srcId="{F22C26ED-6C15-4825-AD16-1F353CCF6D53}" destId="{661DA7EA-A058-43B0-A056-B6EFDE9D713B}" srcOrd="1" destOrd="0" presId="urn:microsoft.com/office/officeart/2005/8/layout/orgChart1"/>
    <dgm:cxn modelId="{FD604193-BEC2-4E40-9E7A-E6EE6E8D38F2}" type="presParOf" srcId="{661DA7EA-A058-43B0-A056-B6EFDE9D713B}" destId="{78E2A200-BFB8-48CB-A6F9-F6E5531BC586}" srcOrd="0" destOrd="0" presId="urn:microsoft.com/office/officeart/2005/8/layout/orgChart1"/>
    <dgm:cxn modelId="{9B0F8A4F-4584-476F-AC21-5F41E15AA10F}" type="presParOf" srcId="{661DA7EA-A058-43B0-A056-B6EFDE9D713B}" destId="{DF25453F-0C81-4606-9EA4-9D14C5E34DB9}" srcOrd="1" destOrd="0" presId="urn:microsoft.com/office/officeart/2005/8/layout/orgChart1"/>
    <dgm:cxn modelId="{FA346DE0-B567-4644-832E-6796ADCB8D9A}" type="presParOf" srcId="{DF25453F-0C81-4606-9EA4-9D14C5E34DB9}" destId="{47FE2F3B-751E-4390-BDC0-2DF1D1A84901}" srcOrd="0" destOrd="0" presId="urn:microsoft.com/office/officeart/2005/8/layout/orgChart1"/>
    <dgm:cxn modelId="{6BF07E78-A19A-40E8-A63D-C34F20DACF6C}" type="presParOf" srcId="{47FE2F3B-751E-4390-BDC0-2DF1D1A84901}" destId="{E040077E-07D7-4EF8-969A-370970900357}" srcOrd="0" destOrd="0" presId="urn:microsoft.com/office/officeart/2005/8/layout/orgChart1"/>
    <dgm:cxn modelId="{E3D0374C-45E9-4304-9044-036ADDFA298E}" type="presParOf" srcId="{47FE2F3B-751E-4390-BDC0-2DF1D1A84901}" destId="{C8E36134-CF67-4193-A1BC-8BE230ED4A8E}" srcOrd="1" destOrd="0" presId="urn:microsoft.com/office/officeart/2005/8/layout/orgChart1"/>
    <dgm:cxn modelId="{F2A42013-0663-4B70-B6B4-2820A81F359E}" type="presParOf" srcId="{DF25453F-0C81-4606-9EA4-9D14C5E34DB9}" destId="{6524697F-5698-4E5D-811B-73B8B7548F78}" srcOrd="1" destOrd="0" presId="urn:microsoft.com/office/officeart/2005/8/layout/orgChart1"/>
    <dgm:cxn modelId="{1E538A57-C39A-40C2-8BA1-CF07AB66AE1E}" type="presParOf" srcId="{DF25453F-0C81-4606-9EA4-9D14C5E34DB9}" destId="{D0B5096D-64A0-47B1-9DEB-3D3E82018F5D}" srcOrd="2" destOrd="0" presId="urn:microsoft.com/office/officeart/2005/8/layout/orgChart1"/>
    <dgm:cxn modelId="{5C53169B-4A8A-438D-9F65-99B1AD6E2B0D}" type="presParOf" srcId="{661DA7EA-A058-43B0-A056-B6EFDE9D713B}" destId="{4E517EB6-0184-4DA6-BADD-DA6EDBB24FA4}" srcOrd="2" destOrd="0" presId="urn:microsoft.com/office/officeart/2005/8/layout/orgChart1"/>
    <dgm:cxn modelId="{423E2769-6933-42A5-9D62-3926C2F365C1}" type="presParOf" srcId="{661DA7EA-A058-43B0-A056-B6EFDE9D713B}" destId="{46E6EC2B-E2A1-40D6-AC1C-2545BECB9A25}" srcOrd="3" destOrd="0" presId="urn:microsoft.com/office/officeart/2005/8/layout/orgChart1"/>
    <dgm:cxn modelId="{8787B573-1149-421B-B606-9E2C420FE532}" type="presParOf" srcId="{46E6EC2B-E2A1-40D6-AC1C-2545BECB9A25}" destId="{81114B9E-1110-4FDD-A662-C29982F543E6}" srcOrd="0" destOrd="0" presId="urn:microsoft.com/office/officeart/2005/8/layout/orgChart1"/>
    <dgm:cxn modelId="{84C008F1-678C-4CEB-8956-C1CF6029F86F}" type="presParOf" srcId="{81114B9E-1110-4FDD-A662-C29982F543E6}" destId="{E29FD1DD-2043-4D2F-AF75-6663B8CFCA7C}" srcOrd="0" destOrd="0" presId="urn:microsoft.com/office/officeart/2005/8/layout/orgChart1"/>
    <dgm:cxn modelId="{5AB0DAC0-627D-47E3-9127-9FB3A11056C7}" type="presParOf" srcId="{81114B9E-1110-4FDD-A662-C29982F543E6}" destId="{568D911E-B9A6-4562-B789-F8364D279A21}" srcOrd="1" destOrd="0" presId="urn:microsoft.com/office/officeart/2005/8/layout/orgChart1"/>
    <dgm:cxn modelId="{14FA5CA7-037A-4327-BE64-CC0D0709F56D}" type="presParOf" srcId="{46E6EC2B-E2A1-40D6-AC1C-2545BECB9A25}" destId="{83977EDC-821D-4B9B-9ABE-1C6E010682E7}" srcOrd="1" destOrd="0" presId="urn:microsoft.com/office/officeart/2005/8/layout/orgChart1"/>
    <dgm:cxn modelId="{B4E128E0-EC14-40D3-ABD9-0AC6B03547E0}" type="presParOf" srcId="{46E6EC2B-E2A1-40D6-AC1C-2545BECB9A25}" destId="{379970C4-27B2-49A7-8BAA-0E2B0AED8E4B}" srcOrd="2" destOrd="0" presId="urn:microsoft.com/office/officeart/2005/8/layout/orgChart1"/>
    <dgm:cxn modelId="{0D8B455C-3642-4092-80B2-27A36E419A39}" type="presParOf" srcId="{661DA7EA-A058-43B0-A056-B6EFDE9D713B}" destId="{5E3C001A-18A1-4A81-8D7F-85F4395AD132}" srcOrd="4" destOrd="0" presId="urn:microsoft.com/office/officeart/2005/8/layout/orgChart1"/>
    <dgm:cxn modelId="{114BAF92-668F-4124-A351-4A07E9508B75}" type="presParOf" srcId="{661DA7EA-A058-43B0-A056-B6EFDE9D713B}" destId="{7926C78C-630F-47F9-8525-50D5B8C58BC6}" srcOrd="5" destOrd="0" presId="urn:microsoft.com/office/officeart/2005/8/layout/orgChart1"/>
    <dgm:cxn modelId="{D7D5C45A-94D4-4668-8690-2A93F12CD4F9}" type="presParOf" srcId="{7926C78C-630F-47F9-8525-50D5B8C58BC6}" destId="{4938E3BF-8FE6-4531-A209-43035A28EAF9}" srcOrd="0" destOrd="0" presId="urn:microsoft.com/office/officeart/2005/8/layout/orgChart1"/>
    <dgm:cxn modelId="{E6E1CB24-D640-4A50-9270-1B2010284AD8}" type="presParOf" srcId="{4938E3BF-8FE6-4531-A209-43035A28EAF9}" destId="{BADC2349-0008-4405-A97D-609D8761AA16}" srcOrd="0" destOrd="0" presId="urn:microsoft.com/office/officeart/2005/8/layout/orgChart1"/>
    <dgm:cxn modelId="{2CB5809D-7539-46AA-8010-E1E03C750313}" type="presParOf" srcId="{4938E3BF-8FE6-4531-A209-43035A28EAF9}" destId="{07BEEC18-8115-4574-9CA2-0D0DA702B080}" srcOrd="1" destOrd="0" presId="urn:microsoft.com/office/officeart/2005/8/layout/orgChart1"/>
    <dgm:cxn modelId="{DFC22BB8-04B7-48AF-BE2B-FC3B32F8943A}" type="presParOf" srcId="{7926C78C-630F-47F9-8525-50D5B8C58BC6}" destId="{430BEB88-7C8D-47F2-9898-0892B4D2BA97}" srcOrd="1" destOrd="0" presId="urn:microsoft.com/office/officeart/2005/8/layout/orgChart1"/>
    <dgm:cxn modelId="{E31A7791-E9B0-4571-A02A-2A631D8A2D93}" type="presParOf" srcId="{7926C78C-630F-47F9-8525-50D5B8C58BC6}" destId="{11D14C93-CF97-49A2-B074-7DE72851AD04}" srcOrd="2" destOrd="0" presId="urn:microsoft.com/office/officeart/2005/8/layout/orgChart1"/>
    <dgm:cxn modelId="{474356D5-F364-4808-9B7F-A86CC772D4BA}" type="presParOf" srcId="{F22C26ED-6C15-4825-AD16-1F353CCF6D53}" destId="{8FDB3248-C32D-466C-B91D-3F60D045CDB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D51C72-D2BA-44C4-9973-8EBF5B2A5B41}" type="datetimeFigureOut">
              <a:rPr lang="de-DE" smtClean="0"/>
              <a:t>08.04.2013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B5E49-FF8A-4CDD-8250-A48FBCBD5AC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13640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FB5E49-FF8A-4CDD-8250-A48FBCBD5AC0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55154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20DD7-2374-4D7E-B2A5-25AB208D0D8D}" type="datetime1">
              <a:rPr lang="de-DE" smtClean="0"/>
              <a:t>08.04.2013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2B20-3FC6-4592-A3ED-6EE4279A140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6DD4F-6C3A-42CB-9447-FB3E303E1BC5}" type="datetime1">
              <a:rPr lang="de-DE" smtClean="0"/>
              <a:t>08.04.2013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2B20-3FC6-4592-A3ED-6EE4279A140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0DDE3-7040-4EE7-8C01-59F4B7D565E8}" type="datetime1">
              <a:rPr lang="de-DE" smtClean="0"/>
              <a:t>08.04.2013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2B20-3FC6-4592-A3ED-6EE4279A140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98D2C-F462-4167-8A63-9F8EFBDAF24C}" type="datetime1">
              <a:rPr lang="de-DE" smtClean="0"/>
              <a:t>08.04.2013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2B20-3FC6-4592-A3ED-6EE4279A140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7A8AB-9011-4D93-9483-E30E76304030}" type="datetime1">
              <a:rPr lang="de-DE" smtClean="0"/>
              <a:t>08.04.2013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2B20-3FC6-4592-A3ED-6EE4279A140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2B9E-4300-4A33-BB77-17859D1D2BEA}" type="datetime1">
              <a:rPr lang="de-DE" smtClean="0"/>
              <a:t>08.04.2013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2B20-3FC6-4592-A3ED-6EE4279A140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3EDC7-4E27-4785-AC13-3C8F9B60379A}" type="datetime1">
              <a:rPr lang="de-DE" smtClean="0"/>
              <a:t>08.04.2013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2B20-3FC6-4592-A3ED-6EE4279A140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5C5C9-673E-40A6-AE21-73B8ECAD72A1}" type="datetime1">
              <a:rPr lang="de-DE" smtClean="0"/>
              <a:t>08.04.2013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2B20-3FC6-4592-A3ED-6EE4279A140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1D15F-7486-42D2-9320-7C5DCA8D1AD6}" type="datetime1">
              <a:rPr lang="de-DE" smtClean="0"/>
              <a:t>08.04.2013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2B20-3FC6-4592-A3ED-6EE4279A140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00AD-A426-4C29-945E-7B5A404CC753}" type="datetime1">
              <a:rPr lang="de-DE" smtClean="0"/>
              <a:t>08.04.2013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2B20-3FC6-4592-A3ED-6EE4279A140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355F8-2000-4D15-B20D-1D9ABFDE000F}" type="datetime1">
              <a:rPr lang="de-DE" smtClean="0"/>
              <a:t>08.04.2013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2B20-3FC6-4592-A3ED-6EE4279A140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5A07C-0EC4-474D-A134-17778B64A13A}" type="datetime1">
              <a:rPr lang="de-DE" smtClean="0"/>
              <a:t>08.04.2013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A2B20-3FC6-4592-A3ED-6EE4279A140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142984"/>
            <a:ext cx="7772400" cy="1470025"/>
          </a:xfrm>
        </p:spPr>
        <p:txBody>
          <a:bodyPr/>
          <a:lstStyle/>
          <a:p>
            <a:r>
              <a:rPr lang="de-AT" dirty="0" smtClean="0"/>
              <a:t>Hotel </a:t>
            </a:r>
            <a:r>
              <a:rPr lang="de-AT" dirty="0" err="1" smtClean="0"/>
              <a:t>Azalon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357430"/>
            <a:ext cx="6400800" cy="1752600"/>
          </a:xfrm>
        </p:spPr>
        <p:txBody>
          <a:bodyPr/>
          <a:lstStyle/>
          <a:p>
            <a:r>
              <a:rPr lang="de-AT" dirty="0" smtClean="0">
                <a:solidFill>
                  <a:schemeClr val="tx1"/>
                </a:solidFill>
              </a:rPr>
              <a:t>Ausgaben für die Renovierung</a:t>
            </a:r>
            <a:endParaRPr lang="de-AT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Budget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spcBef>
                <a:spcPct val="0"/>
              </a:spcBef>
            </a:pPr>
            <a:r>
              <a:rPr lang="de-AT" dirty="0" smtClean="0"/>
              <a:t>Geplant vom Architekturbüro Schiller </a:t>
            </a:r>
          </a:p>
          <a:p>
            <a:pPr marL="514350" indent="-514350">
              <a:spcBef>
                <a:spcPct val="0"/>
              </a:spcBef>
            </a:pPr>
            <a:r>
              <a:rPr lang="de-AT" dirty="0" smtClean="0"/>
              <a:t>Geprüft vom Rechnungsprüfer </a:t>
            </a:r>
          </a:p>
          <a:p>
            <a:pPr marL="514350" indent="-514350">
              <a:spcBef>
                <a:spcPct val="0"/>
              </a:spcBef>
            </a:pPr>
            <a:r>
              <a:rPr lang="de-AT" dirty="0" smtClean="0"/>
              <a:t>Genehmigt vom Vorstand</a:t>
            </a:r>
          </a:p>
        </p:txBody>
      </p:sp>
      <p:sp>
        <p:nvSpPr>
          <p:cNvPr id="4" name="Rectangle 7" descr="Rechteck"/>
          <p:cNvSpPr>
            <a:spLocks noChangeArrowheads="1"/>
          </p:cNvSpPr>
          <p:nvPr/>
        </p:nvSpPr>
        <p:spPr bwMode="auto">
          <a:xfrm>
            <a:off x="2428860" y="5072074"/>
            <a:ext cx="453707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none" anchor="ctr"/>
          <a:lstStyle/>
          <a:p>
            <a:pPr algn="ctr"/>
            <a:endParaRPr lang="de-DE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Verteilung der Kosten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Finanzierung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Projektleitung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Bildschirmpräsentation (4:3)</PresentationFormat>
  <Paragraphs>16</Paragraphs>
  <Slides>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8" baseType="lpstr">
      <vt:lpstr>Arial</vt:lpstr>
      <vt:lpstr>Calibri</vt:lpstr>
      <vt:lpstr>Larissa-Design</vt:lpstr>
      <vt:lpstr>Hotel Azalon</vt:lpstr>
      <vt:lpstr>Budget</vt:lpstr>
      <vt:lpstr>Verteilung der Kosten</vt:lpstr>
      <vt:lpstr>Finanzierung</vt:lpstr>
      <vt:lpstr>Projektleitung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ECDL</dc:creator>
  <cp:lastModifiedBy>meier@ocg.at</cp:lastModifiedBy>
  <cp:revision>7</cp:revision>
  <dcterms:created xsi:type="dcterms:W3CDTF">2008-07-16T10:53:43Z</dcterms:created>
  <dcterms:modified xsi:type="dcterms:W3CDTF">2013-04-08T11:40:40Z</dcterms:modified>
</cp:coreProperties>
</file>