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D238-87EB-4C23-8A8F-BFE5B2CB3EBC}" type="datetimeFigureOut">
              <a:rPr lang="de-DE" smtClean="0"/>
              <a:pPr/>
              <a:t>02.08.2013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6B15-D20D-41CF-A221-84397461B83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Hotel </a:t>
            </a:r>
            <a:r>
              <a:rPr lang="de-AT" dirty="0" err="1" smtClean="0"/>
              <a:t>Azalon</a:t>
            </a:r>
            <a:endParaRPr lang="de-AT" dirty="0"/>
          </a:p>
        </p:txBody>
      </p:sp>
      <p:pic>
        <p:nvPicPr>
          <p:cNvPr id="4" name="Picture 4" descr="Hotel-F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5350" y="4005263"/>
            <a:ext cx="4813300" cy="201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Planung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de-AT" dirty="0"/>
              <a:t>Gesamtstrategie</a:t>
            </a:r>
          </a:p>
          <a:p>
            <a:pPr algn="ctr"/>
            <a:r>
              <a:rPr lang="de-AT" dirty="0"/>
              <a:t>Renovierung</a:t>
            </a:r>
          </a:p>
          <a:p>
            <a:pPr algn="ctr"/>
            <a:r>
              <a:rPr lang="de-AT" dirty="0"/>
              <a:t>Werbung</a:t>
            </a:r>
          </a:p>
          <a:p>
            <a:pPr algn="ctr"/>
            <a:r>
              <a:rPr lang="de-AT" dirty="0"/>
              <a:t>Mitbewerb</a:t>
            </a:r>
          </a:p>
          <a:p>
            <a:pPr algn="ctr"/>
            <a:r>
              <a:rPr lang="de-AT" dirty="0" smtClean="0"/>
              <a:t>Besonderheiten</a:t>
            </a:r>
            <a:endParaRPr lang="de-AT" dirty="0"/>
          </a:p>
        </p:txBody>
      </p:sp>
      <p:pic>
        <p:nvPicPr>
          <p:cNvPr id="7" name="Picture 6" descr="Umb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643182"/>
            <a:ext cx="2220913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Fertigstellung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Eröffnung: Dezember </a:t>
            </a:r>
            <a:r>
              <a:rPr lang="de-AT" dirty="0" smtClean="0"/>
              <a:t>2014</a:t>
            </a:r>
            <a:endParaRPr lang="de-AT" dirty="0" smtClean="0"/>
          </a:p>
          <a:p>
            <a:r>
              <a:rPr lang="de-AT" dirty="0" smtClean="0"/>
              <a:t>Fassade: Mai </a:t>
            </a:r>
            <a:r>
              <a:rPr lang="de-AT" dirty="0" smtClean="0"/>
              <a:t>2014</a:t>
            </a:r>
            <a:endParaRPr lang="de-AT" dirty="0" smtClean="0"/>
          </a:p>
          <a:p>
            <a:r>
              <a:rPr lang="de-AT" dirty="0" smtClean="0"/>
              <a:t>Hotelzimmer: Juni </a:t>
            </a:r>
            <a:r>
              <a:rPr lang="de-AT" dirty="0" smtClean="0"/>
              <a:t>2014</a:t>
            </a:r>
            <a:endParaRPr lang="de-AT" dirty="0" smtClean="0"/>
          </a:p>
          <a:p>
            <a:r>
              <a:rPr lang="de-AT" dirty="0" smtClean="0"/>
              <a:t>Konferenzbereich: Oktober </a:t>
            </a:r>
            <a:r>
              <a:rPr lang="de-AT" dirty="0" smtClean="0"/>
              <a:t>2014</a:t>
            </a:r>
            <a:endParaRPr lang="de-AT" dirty="0" smtClean="0"/>
          </a:p>
          <a:p>
            <a:r>
              <a:rPr lang="de-AT" dirty="0" smtClean="0"/>
              <a:t>Fitness-Bereich: November </a:t>
            </a:r>
            <a:r>
              <a:rPr lang="de-AT" dirty="0" smtClean="0"/>
              <a:t>2014</a:t>
            </a:r>
            <a:endParaRPr lang="de-A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Werbung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Werbung in Printmedien</a:t>
            </a:r>
          </a:p>
          <a:p>
            <a:pPr lvl="2"/>
            <a:r>
              <a:rPr lang="de-AT" dirty="0" smtClean="0"/>
              <a:t>Zeitungen</a:t>
            </a:r>
          </a:p>
          <a:p>
            <a:pPr lvl="2"/>
            <a:r>
              <a:rPr lang="de-AT" dirty="0" smtClean="0"/>
              <a:t>Magazine</a:t>
            </a:r>
          </a:p>
          <a:p>
            <a:pPr lvl="1"/>
            <a:r>
              <a:rPr lang="de-AT" dirty="0" smtClean="0"/>
              <a:t>Fachzeitschriften</a:t>
            </a:r>
          </a:p>
          <a:p>
            <a:r>
              <a:rPr lang="de-AT" dirty="0" smtClean="0"/>
              <a:t>Tag der offenen Tür</a:t>
            </a:r>
          </a:p>
          <a:p>
            <a:r>
              <a:rPr lang="de-AT" dirty="0" smtClean="0"/>
              <a:t>Eröffnungsfeier</a:t>
            </a:r>
          </a:p>
        </p:txBody>
      </p:sp>
      <p:sp>
        <p:nvSpPr>
          <p:cNvPr id="4" name="AutoShape 5" descr="Blockpfeil"/>
          <p:cNvSpPr>
            <a:spLocks noChangeArrowheads="1"/>
          </p:cNvSpPr>
          <p:nvPr/>
        </p:nvSpPr>
        <p:spPr bwMode="auto">
          <a:xfrm>
            <a:off x="6840538" y="5491163"/>
            <a:ext cx="2303462" cy="1366837"/>
          </a:xfrm>
          <a:prstGeom prst="rightArrow">
            <a:avLst>
              <a:gd name="adj1" fmla="val 50000"/>
              <a:gd name="adj2" fmla="val 42131"/>
            </a:avLst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Besonderheiten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Technologie-Park</a:t>
            </a:r>
          </a:p>
          <a:p>
            <a:r>
              <a:rPr lang="de-AT" dirty="0" smtClean="0"/>
              <a:t>Einkaufszentrum</a:t>
            </a:r>
          </a:p>
          <a:p>
            <a:r>
              <a:rPr lang="de-AT" dirty="0" smtClean="0"/>
              <a:t>Nähe zur Autobahn</a:t>
            </a:r>
          </a:p>
          <a:p>
            <a:r>
              <a:rPr lang="de-AT" dirty="0" smtClean="0"/>
              <a:t>Bahnhof</a:t>
            </a:r>
          </a:p>
          <a:p>
            <a:r>
              <a:rPr lang="de-AT" dirty="0" smtClean="0"/>
              <a:t>Niederlassung der Petrol AG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Mitbewerber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57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919165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Hotel</a:t>
                      </a:r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Schwerpunkt</a:t>
                      </a:r>
                      <a:endParaRPr lang="de-AT" sz="3200" dirty="0"/>
                    </a:p>
                  </a:txBody>
                  <a:tcPr anchor="ctr"/>
                </a:tc>
              </a:tr>
              <a:tr h="919165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BEO</a:t>
                      </a:r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Sportanlagen</a:t>
                      </a:r>
                      <a:endParaRPr lang="de-AT" sz="3200" dirty="0"/>
                    </a:p>
                  </a:txBody>
                  <a:tcPr anchor="ctr"/>
                </a:tc>
              </a:tr>
              <a:tr h="919165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Zentrum</a:t>
                      </a:r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AT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Konferenzen</a:t>
                      </a:r>
                      <a:endParaRPr lang="de-AT" sz="3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Diskussion</a:t>
            </a:r>
            <a:endParaRPr lang="de-A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Personal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Urlaubssperre</a:t>
            </a:r>
          </a:p>
          <a:p>
            <a:r>
              <a:rPr lang="de-AT" dirty="0" smtClean="0"/>
              <a:t>Kündigungen</a:t>
            </a:r>
          </a:p>
          <a:p>
            <a:r>
              <a:rPr lang="de-AT" dirty="0" smtClean="0"/>
              <a:t>Gehaltskürzungen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Bildschirmpräsentation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Hotel Azalon</vt:lpstr>
      <vt:lpstr>Planung</vt:lpstr>
      <vt:lpstr>Fertigstellung</vt:lpstr>
      <vt:lpstr>Werbung</vt:lpstr>
      <vt:lpstr>Besonderheiten</vt:lpstr>
      <vt:lpstr>Mitbewerber</vt:lpstr>
      <vt:lpstr>Diskussion</vt:lpstr>
      <vt:lpstr>Personal</vt:lpstr>
    </vt:vector>
  </TitlesOfParts>
  <Company>  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Wolfgang Ehrentraut</cp:lastModifiedBy>
  <cp:revision>6</cp:revision>
  <dcterms:created xsi:type="dcterms:W3CDTF">2008-07-16T08:14:19Z</dcterms:created>
  <dcterms:modified xsi:type="dcterms:W3CDTF">2013-08-02T10:53:55Z</dcterms:modified>
</cp:coreProperties>
</file>