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6D97B-3CDA-4911-A58D-AC247041081E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7A683-C559-4B83-9707-9DF7F637CD5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744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611560" y="105273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31. Ihre Präsentation enthält viele Folien. In welcher Ansicht können Sie am </a:t>
            </a:r>
            <a:br>
              <a:rPr lang="de-AT" b="1" dirty="0"/>
            </a:br>
            <a:r>
              <a:rPr lang="de-AT" b="1" dirty="0"/>
              <a:t>       besten die Reihenfolge der Folien überprüfen und die Reihenfolge ändern?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203848" y="2459503"/>
            <a:ext cx="24758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Gliederungsansicht</a:t>
            </a:r>
          </a:p>
          <a:p>
            <a:pPr marL="342900" indent="-342900">
              <a:buAutoNum type="alphaUcParenR"/>
            </a:pPr>
            <a:r>
              <a:rPr lang="de-AT" dirty="0"/>
              <a:t>Folienmaster</a:t>
            </a:r>
          </a:p>
          <a:p>
            <a:pPr marL="342900" indent="-342900">
              <a:buAutoNum type="alphaUcParenR"/>
            </a:pPr>
            <a:r>
              <a:rPr lang="de-AT" dirty="0"/>
              <a:t>Foliensortierung</a:t>
            </a:r>
          </a:p>
          <a:p>
            <a:pPr marL="342900" indent="-342900">
              <a:buAutoNum type="alphaUcParenR"/>
            </a:pPr>
            <a:r>
              <a:rPr lang="de-AT" dirty="0"/>
              <a:t>Präsentationsansicht</a:t>
            </a:r>
          </a:p>
        </p:txBody>
      </p:sp>
    </p:spTree>
  </p:cSld>
  <p:clrMapOvr>
    <a:masterClrMapping/>
  </p:clrMapOvr>
  <p:transition spd="med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683568" y="10527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32. Bei welcher Druckoption können 6 Folien auf eine A4-Seite gedruckt werden?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2724956" y="2564904"/>
            <a:ext cx="23273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Gliederungsansicht</a:t>
            </a:r>
          </a:p>
          <a:p>
            <a:pPr marL="342900" indent="-342900">
              <a:buAutoNum type="alphaUcParenR"/>
            </a:pPr>
            <a:r>
              <a:rPr lang="de-AT" dirty="0"/>
              <a:t>Notizenseiten</a:t>
            </a:r>
          </a:p>
          <a:p>
            <a:pPr marL="342900" indent="-342900">
              <a:buAutoNum type="alphaUcParenR"/>
            </a:pPr>
            <a:r>
              <a:rPr lang="de-AT" dirty="0"/>
              <a:t>Handzettel</a:t>
            </a:r>
          </a:p>
          <a:p>
            <a:pPr marL="342900" indent="-342900">
              <a:buAutoNum type="alphaUcParenR"/>
            </a:pPr>
            <a:r>
              <a:rPr lang="de-AT" dirty="0"/>
              <a:t>Folien</a:t>
            </a:r>
          </a:p>
        </p:txBody>
      </p:sp>
    </p:spTree>
    <p:extLst>
      <p:ext uri="{BB962C8B-B14F-4D97-AF65-F5344CB8AC3E}">
        <p14:creationId xmlns:p14="http://schemas.microsoft.com/office/powerpoint/2010/main" val="885696352"/>
      </p:ext>
    </p:extLst>
  </p:cSld>
  <p:clrMapOvr>
    <a:masterClrMapping/>
  </p:clrMapOvr>
  <p:transition spd="med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33. Welcher Vorgang beschreibt, wie Folien professionell formatiert werden?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767132" y="2598002"/>
            <a:ext cx="4165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Alle Objekte unterschiedlich animieren</a:t>
            </a:r>
          </a:p>
          <a:p>
            <a:pPr marL="342900" indent="-342900">
              <a:buAutoNum type="alphaUcParenR"/>
            </a:pPr>
            <a:r>
              <a:rPr lang="de-AT" dirty="0"/>
              <a:t>Folienmaster verwenden</a:t>
            </a:r>
          </a:p>
          <a:p>
            <a:pPr marL="342900" indent="-342900">
              <a:buAutoNum type="alphaUcParenR"/>
            </a:pPr>
            <a:r>
              <a:rPr lang="de-AT" dirty="0"/>
              <a:t>Viele verschiedene Farben verwenden</a:t>
            </a:r>
          </a:p>
          <a:p>
            <a:pPr marL="342900" indent="-342900">
              <a:buAutoNum type="alphaUcParenR"/>
            </a:pPr>
            <a:r>
              <a:rPr lang="de-AT" dirty="0"/>
              <a:t>Gliederungsansicht verwenden</a:t>
            </a:r>
          </a:p>
        </p:txBody>
      </p:sp>
    </p:spTree>
    <p:extLst>
      <p:ext uri="{BB962C8B-B14F-4D97-AF65-F5344CB8AC3E}">
        <p14:creationId xmlns:p14="http://schemas.microsoft.com/office/powerpoint/2010/main" val="426916298"/>
      </p:ext>
    </p:extLst>
  </p:cSld>
  <p:clrMapOvr>
    <a:masterClrMapping/>
  </p:clrMapOvr>
  <p:transition spd="med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34. Bei welchem Vorgang ist es wichtig, dass man mühelos zu bestimmten Folien navigieren kann?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1851063" y="2636912"/>
            <a:ext cx="5441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Beim Arbeiten mit dem Folienmaster</a:t>
            </a:r>
          </a:p>
          <a:p>
            <a:pPr marL="342900" indent="-342900">
              <a:buAutoNum type="alphaUcParenR"/>
            </a:pPr>
            <a:r>
              <a:rPr lang="de-AT" dirty="0"/>
              <a:t>Während einer Bildschirmpräsentation vor Publikum</a:t>
            </a:r>
          </a:p>
          <a:p>
            <a:pPr marL="342900" indent="-342900">
              <a:buAutoNum type="alphaUcParenR"/>
            </a:pPr>
            <a:r>
              <a:rPr lang="de-AT" dirty="0"/>
              <a:t>Beim Einfügen von Folienübergängen</a:t>
            </a:r>
          </a:p>
          <a:p>
            <a:pPr marL="342900" indent="-342900">
              <a:buAutoNum type="alphaUcParenR"/>
            </a:pPr>
            <a:r>
              <a:rPr lang="de-AT" dirty="0"/>
              <a:t>Während einer Animation mit fixer Anzeigedauer</a:t>
            </a:r>
          </a:p>
        </p:txBody>
      </p:sp>
    </p:spTree>
    <p:extLst>
      <p:ext uri="{BB962C8B-B14F-4D97-AF65-F5344CB8AC3E}">
        <p14:creationId xmlns:p14="http://schemas.microsoft.com/office/powerpoint/2010/main" val="1161182769"/>
      </p:ext>
    </p:extLst>
  </p:cSld>
  <p:clrMapOvr>
    <a:masterClrMapping/>
  </p:clrMapOvr>
  <p:transition spd="med">
    <p:blinds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Bildschirmpräsentation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1</cp:lastModifiedBy>
  <cp:revision>12</cp:revision>
  <dcterms:created xsi:type="dcterms:W3CDTF">2008-07-16T10:30:49Z</dcterms:created>
  <dcterms:modified xsi:type="dcterms:W3CDTF">2021-10-05T19:07:47Z</dcterms:modified>
</cp:coreProperties>
</file>