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124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81382A-3DBA-4BA7-B4E5-AB33FA5D1E1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3AFF25BE-B9D6-483D-84E5-FB2255508CC2}">
      <dgm:prSet phldrT="[Text]" custT="1"/>
      <dgm:spPr/>
      <dgm:t>
        <a:bodyPr/>
        <a:lstStyle/>
        <a:p>
          <a:r>
            <a:rPr lang="de-AT" sz="2800" dirty="0" smtClean="0"/>
            <a:t>Anna Hofer</a:t>
          </a:r>
          <a:endParaRPr lang="de-AT" sz="2800" dirty="0"/>
        </a:p>
      </dgm:t>
    </dgm:pt>
    <dgm:pt modelId="{06495FC3-2B7D-428F-BFA8-F815E9B4A52A}" type="parTrans" cxnId="{AED53F95-20ED-4B67-B9EA-78FFE404145C}">
      <dgm:prSet/>
      <dgm:spPr/>
      <dgm:t>
        <a:bodyPr/>
        <a:lstStyle/>
        <a:p>
          <a:endParaRPr lang="de-AT" sz="2800"/>
        </a:p>
      </dgm:t>
    </dgm:pt>
    <dgm:pt modelId="{009FD3FC-5365-46BC-8620-61D363AD7388}" type="sibTrans" cxnId="{AED53F95-20ED-4B67-B9EA-78FFE404145C}">
      <dgm:prSet/>
      <dgm:spPr/>
      <dgm:t>
        <a:bodyPr/>
        <a:lstStyle/>
        <a:p>
          <a:endParaRPr lang="de-AT" sz="2800"/>
        </a:p>
      </dgm:t>
    </dgm:pt>
    <dgm:pt modelId="{E022D621-FBA7-457F-B5BD-164AE23BC4AB}">
      <dgm:prSet phldrT="[Text]" custT="1"/>
      <dgm:spPr/>
      <dgm:t>
        <a:bodyPr/>
        <a:lstStyle/>
        <a:p>
          <a:r>
            <a:rPr lang="de-AT" sz="2800" dirty="0" smtClean="0"/>
            <a:t>Brigitte Berger</a:t>
          </a:r>
          <a:endParaRPr lang="de-AT" sz="2800" dirty="0"/>
        </a:p>
      </dgm:t>
    </dgm:pt>
    <dgm:pt modelId="{7F5B99BC-EFB1-407F-9E31-03BE0609E350}" type="parTrans" cxnId="{A5701CAB-D9B3-4F4D-8840-64E12CF9849A}">
      <dgm:prSet/>
      <dgm:spPr/>
      <dgm:t>
        <a:bodyPr/>
        <a:lstStyle/>
        <a:p>
          <a:endParaRPr lang="de-AT" sz="2800"/>
        </a:p>
      </dgm:t>
    </dgm:pt>
    <dgm:pt modelId="{38C39AE3-BB0A-47FA-9784-62F131414E8B}" type="sibTrans" cxnId="{A5701CAB-D9B3-4F4D-8840-64E12CF9849A}">
      <dgm:prSet/>
      <dgm:spPr/>
      <dgm:t>
        <a:bodyPr/>
        <a:lstStyle/>
        <a:p>
          <a:endParaRPr lang="de-AT" sz="2800"/>
        </a:p>
      </dgm:t>
    </dgm:pt>
    <dgm:pt modelId="{103C4413-2E10-45E5-88C5-8A4CF16920F4}">
      <dgm:prSet phldrT="[Text]" custT="1"/>
      <dgm:spPr/>
      <dgm:t>
        <a:bodyPr/>
        <a:lstStyle/>
        <a:p>
          <a:r>
            <a:rPr lang="de-AT" sz="2800" dirty="0" smtClean="0"/>
            <a:t>Gabi Gruber</a:t>
          </a:r>
          <a:endParaRPr lang="de-AT" sz="2800" dirty="0"/>
        </a:p>
      </dgm:t>
    </dgm:pt>
    <dgm:pt modelId="{637EA22F-6A11-40EC-9943-F0EDEF10E8AE}" type="parTrans" cxnId="{55391CA1-27BC-4B80-9199-4E5398516822}">
      <dgm:prSet/>
      <dgm:spPr/>
      <dgm:t>
        <a:bodyPr/>
        <a:lstStyle/>
        <a:p>
          <a:endParaRPr lang="de-AT" sz="2800"/>
        </a:p>
      </dgm:t>
    </dgm:pt>
    <dgm:pt modelId="{6421F387-835B-4431-83A9-7A26588FBFD9}" type="sibTrans" cxnId="{55391CA1-27BC-4B80-9199-4E5398516822}">
      <dgm:prSet/>
      <dgm:spPr/>
      <dgm:t>
        <a:bodyPr/>
        <a:lstStyle/>
        <a:p>
          <a:endParaRPr lang="de-AT" sz="2800"/>
        </a:p>
      </dgm:t>
    </dgm:pt>
    <dgm:pt modelId="{59D16183-57DF-441F-B1B6-E72119C95723}" type="pres">
      <dgm:prSet presAssocID="{8181382A-3DBA-4BA7-B4E5-AB33FA5D1E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81D4863C-4817-45B5-94A2-EF14F1FC2BE3}" type="pres">
      <dgm:prSet presAssocID="{3AFF25BE-B9D6-483D-84E5-FB2255508CC2}" presName="hierRoot1" presStyleCnt="0">
        <dgm:presLayoutVars>
          <dgm:hierBranch val="init"/>
        </dgm:presLayoutVars>
      </dgm:prSet>
      <dgm:spPr/>
    </dgm:pt>
    <dgm:pt modelId="{BF18F65F-291D-4ED3-99EC-436834F55BB6}" type="pres">
      <dgm:prSet presAssocID="{3AFF25BE-B9D6-483D-84E5-FB2255508CC2}" presName="rootComposite1" presStyleCnt="0"/>
      <dgm:spPr/>
    </dgm:pt>
    <dgm:pt modelId="{984821CE-38F0-4E16-A890-1ED10B3D0A02}" type="pres">
      <dgm:prSet presAssocID="{3AFF25BE-B9D6-483D-84E5-FB2255508CC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D2493CDD-7E71-4951-B6A4-3BFA43EB53C2}" type="pres">
      <dgm:prSet presAssocID="{3AFF25BE-B9D6-483D-84E5-FB2255508CC2}" presName="rootConnector1" presStyleLbl="node1" presStyleIdx="0" presStyleCnt="0"/>
      <dgm:spPr/>
      <dgm:t>
        <a:bodyPr/>
        <a:lstStyle/>
        <a:p>
          <a:endParaRPr lang="de-AT"/>
        </a:p>
      </dgm:t>
    </dgm:pt>
    <dgm:pt modelId="{5F026B13-3851-46E4-8807-5F74D53D2CB3}" type="pres">
      <dgm:prSet presAssocID="{3AFF25BE-B9D6-483D-84E5-FB2255508CC2}" presName="hierChild2" presStyleCnt="0"/>
      <dgm:spPr/>
    </dgm:pt>
    <dgm:pt modelId="{6366B916-58AD-461A-9054-35D763E369F2}" type="pres">
      <dgm:prSet presAssocID="{7F5B99BC-EFB1-407F-9E31-03BE0609E350}" presName="Name37" presStyleLbl="parChTrans1D2" presStyleIdx="0" presStyleCnt="2"/>
      <dgm:spPr/>
      <dgm:t>
        <a:bodyPr/>
        <a:lstStyle/>
        <a:p>
          <a:endParaRPr lang="de-AT"/>
        </a:p>
      </dgm:t>
    </dgm:pt>
    <dgm:pt modelId="{0DB3B98E-1947-4447-977E-F6223B3F2D4A}" type="pres">
      <dgm:prSet presAssocID="{E022D621-FBA7-457F-B5BD-164AE23BC4AB}" presName="hierRoot2" presStyleCnt="0">
        <dgm:presLayoutVars>
          <dgm:hierBranch val="init"/>
        </dgm:presLayoutVars>
      </dgm:prSet>
      <dgm:spPr/>
    </dgm:pt>
    <dgm:pt modelId="{1CBA87B6-5C7C-4774-AEB4-B21F41C2E9C7}" type="pres">
      <dgm:prSet presAssocID="{E022D621-FBA7-457F-B5BD-164AE23BC4AB}" presName="rootComposite" presStyleCnt="0"/>
      <dgm:spPr/>
    </dgm:pt>
    <dgm:pt modelId="{9D9A2BC8-A1DF-4E53-9311-CED74036F903}" type="pres">
      <dgm:prSet presAssocID="{E022D621-FBA7-457F-B5BD-164AE23BC4A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B1B65BE3-9F61-4CBC-B7B3-A2FA739FDFB2}" type="pres">
      <dgm:prSet presAssocID="{E022D621-FBA7-457F-B5BD-164AE23BC4AB}" presName="rootConnector" presStyleLbl="node2" presStyleIdx="0" presStyleCnt="2"/>
      <dgm:spPr/>
      <dgm:t>
        <a:bodyPr/>
        <a:lstStyle/>
        <a:p>
          <a:endParaRPr lang="de-AT"/>
        </a:p>
      </dgm:t>
    </dgm:pt>
    <dgm:pt modelId="{67899EDA-2E3C-451B-B3B2-786CAD537580}" type="pres">
      <dgm:prSet presAssocID="{E022D621-FBA7-457F-B5BD-164AE23BC4AB}" presName="hierChild4" presStyleCnt="0"/>
      <dgm:spPr/>
    </dgm:pt>
    <dgm:pt modelId="{849A0F61-658F-401B-94C7-6FD70267FA1B}" type="pres">
      <dgm:prSet presAssocID="{E022D621-FBA7-457F-B5BD-164AE23BC4AB}" presName="hierChild5" presStyleCnt="0"/>
      <dgm:spPr/>
    </dgm:pt>
    <dgm:pt modelId="{49FCD087-BBB1-42A6-818F-1119F3839D6F}" type="pres">
      <dgm:prSet presAssocID="{637EA22F-6A11-40EC-9943-F0EDEF10E8AE}" presName="Name37" presStyleLbl="parChTrans1D2" presStyleIdx="1" presStyleCnt="2"/>
      <dgm:spPr/>
      <dgm:t>
        <a:bodyPr/>
        <a:lstStyle/>
        <a:p>
          <a:endParaRPr lang="de-AT"/>
        </a:p>
      </dgm:t>
    </dgm:pt>
    <dgm:pt modelId="{FD231EF7-2B74-45A4-87DD-EF70E3FB5683}" type="pres">
      <dgm:prSet presAssocID="{103C4413-2E10-45E5-88C5-8A4CF16920F4}" presName="hierRoot2" presStyleCnt="0">
        <dgm:presLayoutVars>
          <dgm:hierBranch val="init"/>
        </dgm:presLayoutVars>
      </dgm:prSet>
      <dgm:spPr/>
    </dgm:pt>
    <dgm:pt modelId="{A338A536-8F90-47D0-93CB-A25EE4BF7A2F}" type="pres">
      <dgm:prSet presAssocID="{103C4413-2E10-45E5-88C5-8A4CF16920F4}" presName="rootComposite" presStyleCnt="0"/>
      <dgm:spPr/>
    </dgm:pt>
    <dgm:pt modelId="{9A38882D-FED6-475D-9D80-56E5744C0D27}" type="pres">
      <dgm:prSet presAssocID="{103C4413-2E10-45E5-88C5-8A4CF16920F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A6B6D45C-E522-4E23-9C84-06F4EECB698E}" type="pres">
      <dgm:prSet presAssocID="{103C4413-2E10-45E5-88C5-8A4CF16920F4}" presName="rootConnector" presStyleLbl="node2" presStyleIdx="1" presStyleCnt="2"/>
      <dgm:spPr/>
      <dgm:t>
        <a:bodyPr/>
        <a:lstStyle/>
        <a:p>
          <a:endParaRPr lang="de-AT"/>
        </a:p>
      </dgm:t>
    </dgm:pt>
    <dgm:pt modelId="{B34EDA10-0C60-4464-8069-4D941304C9C9}" type="pres">
      <dgm:prSet presAssocID="{103C4413-2E10-45E5-88C5-8A4CF16920F4}" presName="hierChild4" presStyleCnt="0"/>
      <dgm:spPr/>
    </dgm:pt>
    <dgm:pt modelId="{7A2B8DB3-5C3D-421C-A936-DC26295EE281}" type="pres">
      <dgm:prSet presAssocID="{103C4413-2E10-45E5-88C5-8A4CF16920F4}" presName="hierChild5" presStyleCnt="0"/>
      <dgm:spPr/>
    </dgm:pt>
    <dgm:pt modelId="{7D3F6E2B-D749-4EA8-B925-CC1A21F0AB2B}" type="pres">
      <dgm:prSet presAssocID="{3AFF25BE-B9D6-483D-84E5-FB2255508CC2}" presName="hierChild3" presStyleCnt="0"/>
      <dgm:spPr/>
    </dgm:pt>
  </dgm:ptLst>
  <dgm:cxnLst>
    <dgm:cxn modelId="{FCB273F8-538F-48FC-BC75-C5EA64E93E67}" type="presOf" srcId="{637EA22F-6A11-40EC-9943-F0EDEF10E8AE}" destId="{49FCD087-BBB1-42A6-818F-1119F3839D6F}" srcOrd="0" destOrd="0" presId="urn:microsoft.com/office/officeart/2005/8/layout/orgChart1"/>
    <dgm:cxn modelId="{DDBA64F0-421C-4BAE-BE4A-BE420EB00636}" type="presOf" srcId="{3AFF25BE-B9D6-483D-84E5-FB2255508CC2}" destId="{984821CE-38F0-4E16-A890-1ED10B3D0A02}" srcOrd="0" destOrd="0" presId="urn:microsoft.com/office/officeart/2005/8/layout/orgChart1"/>
    <dgm:cxn modelId="{BDCBD30B-881A-4382-98C2-DAC1DFA94A0A}" type="presOf" srcId="{8181382A-3DBA-4BA7-B4E5-AB33FA5D1E16}" destId="{59D16183-57DF-441F-B1B6-E72119C95723}" srcOrd="0" destOrd="0" presId="urn:microsoft.com/office/officeart/2005/8/layout/orgChart1"/>
    <dgm:cxn modelId="{A78FF73D-3209-489B-BAF6-5D6072B6A091}" type="presOf" srcId="{103C4413-2E10-45E5-88C5-8A4CF16920F4}" destId="{A6B6D45C-E522-4E23-9C84-06F4EECB698E}" srcOrd="1" destOrd="0" presId="urn:microsoft.com/office/officeart/2005/8/layout/orgChart1"/>
    <dgm:cxn modelId="{A5701CAB-D9B3-4F4D-8840-64E12CF9849A}" srcId="{3AFF25BE-B9D6-483D-84E5-FB2255508CC2}" destId="{E022D621-FBA7-457F-B5BD-164AE23BC4AB}" srcOrd="0" destOrd="0" parTransId="{7F5B99BC-EFB1-407F-9E31-03BE0609E350}" sibTransId="{38C39AE3-BB0A-47FA-9784-62F131414E8B}"/>
    <dgm:cxn modelId="{CCBAC76C-19B7-4198-A0B2-138FDF5F6152}" type="presOf" srcId="{103C4413-2E10-45E5-88C5-8A4CF16920F4}" destId="{9A38882D-FED6-475D-9D80-56E5744C0D27}" srcOrd="0" destOrd="0" presId="urn:microsoft.com/office/officeart/2005/8/layout/orgChart1"/>
    <dgm:cxn modelId="{5F7FBCE1-95C5-4879-95BC-7DEDD0494804}" type="presOf" srcId="{7F5B99BC-EFB1-407F-9E31-03BE0609E350}" destId="{6366B916-58AD-461A-9054-35D763E369F2}" srcOrd="0" destOrd="0" presId="urn:microsoft.com/office/officeart/2005/8/layout/orgChart1"/>
    <dgm:cxn modelId="{87E49037-29C7-4A3F-977C-EF3CCE3CFD8D}" type="presOf" srcId="{3AFF25BE-B9D6-483D-84E5-FB2255508CC2}" destId="{D2493CDD-7E71-4951-B6A4-3BFA43EB53C2}" srcOrd="1" destOrd="0" presId="urn:microsoft.com/office/officeart/2005/8/layout/orgChart1"/>
    <dgm:cxn modelId="{D7DB3018-EEDF-4666-BE63-BF22F6283EF5}" type="presOf" srcId="{E022D621-FBA7-457F-B5BD-164AE23BC4AB}" destId="{9D9A2BC8-A1DF-4E53-9311-CED74036F903}" srcOrd="0" destOrd="0" presId="urn:microsoft.com/office/officeart/2005/8/layout/orgChart1"/>
    <dgm:cxn modelId="{A7328C7B-FB69-4149-A91E-D987731B2084}" type="presOf" srcId="{E022D621-FBA7-457F-B5BD-164AE23BC4AB}" destId="{B1B65BE3-9F61-4CBC-B7B3-A2FA739FDFB2}" srcOrd="1" destOrd="0" presId="urn:microsoft.com/office/officeart/2005/8/layout/orgChart1"/>
    <dgm:cxn modelId="{55391CA1-27BC-4B80-9199-4E5398516822}" srcId="{3AFF25BE-B9D6-483D-84E5-FB2255508CC2}" destId="{103C4413-2E10-45E5-88C5-8A4CF16920F4}" srcOrd="1" destOrd="0" parTransId="{637EA22F-6A11-40EC-9943-F0EDEF10E8AE}" sibTransId="{6421F387-835B-4431-83A9-7A26588FBFD9}"/>
    <dgm:cxn modelId="{AED53F95-20ED-4B67-B9EA-78FFE404145C}" srcId="{8181382A-3DBA-4BA7-B4E5-AB33FA5D1E16}" destId="{3AFF25BE-B9D6-483D-84E5-FB2255508CC2}" srcOrd="0" destOrd="0" parTransId="{06495FC3-2B7D-428F-BFA8-F815E9B4A52A}" sibTransId="{009FD3FC-5365-46BC-8620-61D363AD7388}"/>
    <dgm:cxn modelId="{F7DAEF67-FBED-49CD-8110-F901839A335F}" type="presParOf" srcId="{59D16183-57DF-441F-B1B6-E72119C95723}" destId="{81D4863C-4817-45B5-94A2-EF14F1FC2BE3}" srcOrd="0" destOrd="0" presId="urn:microsoft.com/office/officeart/2005/8/layout/orgChart1"/>
    <dgm:cxn modelId="{764D9860-C083-406C-A49A-68831CBDF264}" type="presParOf" srcId="{81D4863C-4817-45B5-94A2-EF14F1FC2BE3}" destId="{BF18F65F-291D-4ED3-99EC-436834F55BB6}" srcOrd="0" destOrd="0" presId="urn:microsoft.com/office/officeart/2005/8/layout/orgChart1"/>
    <dgm:cxn modelId="{D53F4152-46A5-49E3-BCBC-FF1154D1AF0B}" type="presParOf" srcId="{BF18F65F-291D-4ED3-99EC-436834F55BB6}" destId="{984821CE-38F0-4E16-A890-1ED10B3D0A02}" srcOrd="0" destOrd="0" presId="urn:microsoft.com/office/officeart/2005/8/layout/orgChart1"/>
    <dgm:cxn modelId="{3B485A8D-F6D8-4A35-992E-1078352FC62C}" type="presParOf" srcId="{BF18F65F-291D-4ED3-99EC-436834F55BB6}" destId="{D2493CDD-7E71-4951-B6A4-3BFA43EB53C2}" srcOrd="1" destOrd="0" presId="urn:microsoft.com/office/officeart/2005/8/layout/orgChart1"/>
    <dgm:cxn modelId="{7630859F-3091-49FC-BCBF-3CED9C7B72DD}" type="presParOf" srcId="{81D4863C-4817-45B5-94A2-EF14F1FC2BE3}" destId="{5F026B13-3851-46E4-8807-5F74D53D2CB3}" srcOrd="1" destOrd="0" presId="urn:microsoft.com/office/officeart/2005/8/layout/orgChart1"/>
    <dgm:cxn modelId="{541B7EAD-C608-4E80-8A84-AC17E875E0F3}" type="presParOf" srcId="{5F026B13-3851-46E4-8807-5F74D53D2CB3}" destId="{6366B916-58AD-461A-9054-35D763E369F2}" srcOrd="0" destOrd="0" presId="urn:microsoft.com/office/officeart/2005/8/layout/orgChart1"/>
    <dgm:cxn modelId="{39A9DF6D-F9A1-4D71-ACBD-03ACC715C779}" type="presParOf" srcId="{5F026B13-3851-46E4-8807-5F74D53D2CB3}" destId="{0DB3B98E-1947-4447-977E-F6223B3F2D4A}" srcOrd="1" destOrd="0" presId="urn:microsoft.com/office/officeart/2005/8/layout/orgChart1"/>
    <dgm:cxn modelId="{908A8866-4345-4860-978C-F1E6322E7646}" type="presParOf" srcId="{0DB3B98E-1947-4447-977E-F6223B3F2D4A}" destId="{1CBA87B6-5C7C-4774-AEB4-B21F41C2E9C7}" srcOrd="0" destOrd="0" presId="urn:microsoft.com/office/officeart/2005/8/layout/orgChart1"/>
    <dgm:cxn modelId="{EF591817-CB17-4823-834E-7079234DC713}" type="presParOf" srcId="{1CBA87B6-5C7C-4774-AEB4-B21F41C2E9C7}" destId="{9D9A2BC8-A1DF-4E53-9311-CED74036F903}" srcOrd="0" destOrd="0" presId="urn:microsoft.com/office/officeart/2005/8/layout/orgChart1"/>
    <dgm:cxn modelId="{C24D8C43-9EFD-4A39-8440-C74ECEE3A446}" type="presParOf" srcId="{1CBA87B6-5C7C-4774-AEB4-B21F41C2E9C7}" destId="{B1B65BE3-9F61-4CBC-B7B3-A2FA739FDFB2}" srcOrd="1" destOrd="0" presId="urn:microsoft.com/office/officeart/2005/8/layout/orgChart1"/>
    <dgm:cxn modelId="{520C04A0-51C2-4B97-A3FC-40BEB50373BD}" type="presParOf" srcId="{0DB3B98E-1947-4447-977E-F6223B3F2D4A}" destId="{67899EDA-2E3C-451B-B3B2-786CAD537580}" srcOrd="1" destOrd="0" presId="urn:microsoft.com/office/officeart/2005/8/layout/orgChart1"/>
    <dgm:cxn modelId="{91DA4643-3FE2-4C65-B480-FE0C07EEEC61}" type="presParOf" srcId="{0DB3B98E-1947-4447-977E-F6223B3F2D4A}" destId="{849A0F61-658F-401B-94C7-6FD70267FA1B}" srcOrd="2" destOrd="0" presId="urn:microsoft.com/office/officeart/2005/8/layout/orgChart1"/>
    <dgm:cxn modelId="{615F8C49-A30D-4B47-80F4-502E2F34F42D}" type="presParOf" srcId="{5F026B13-3851-46E4-8807-5F74D53D2CB3}" destId="{49FCD087-BBB1-42A6-818F-1119F3839D6F}" srcOrd="2" destOrd="0" presId="urn:microsoft.com/office/officeart/2005/8/layout/orgChart1"/>
    <dgm:cxn modelId="{D74A17A4-157B-48BF-A022-83BEBC1D0C05}" type="presParOf" srcId="{5F026B13-3851-46E4-8807-5F74D53D2CB3}" destId="{FD231EF7-2B74-45A4-87DD-EF70E3FB5683}" srcOrd="3" destOrd="0" presId="urn:microsoft.com/office/officeart/2005/8/layout/orgChart1"/>
    <dgm:cxn modelId="{D0D2360D-170A-48E2-AA99-AA300977AC24}" type="presParOf" srcId="{FD231EF7-2B74-45A4-87DD-EF70E3FB5683}" destId="{A338A536-8F90-47D0-93CB-A25EE4BF7A2F}" srcOrd="0" destOrd="0" presId="urn:microsoft.com/office/officeart/2005/8/layout/orgChart1"/>
    <dgm:cxn modelId="{E46BE767-9C4A-4951-9887-A7B491BE461A}" type="presParOf" srcId="{A338A536-8F90-47D0-93CB-A25EE4BF7A2F}" destId="{9A38882D-FED6-475D-9D80-56E5744C0D27}" srcOrd="0" destOrd="0" presId="urn:microsoft.com/office/officeart/2005/8/layout/orgChart1"/>
    <dgm:cxn modelId="{40B874D1-03DC-4C07-9E33-CA85BF6000EC}" type="presParOf" srcId="{A338A536-8F90-47D0-93CB-A25EE4BF7A2F}" destId="{A6B6D45C-E522-4E23-9C84-06F4EECB698E}" srcOrd="1" destOrd="0" presId="urn:microsoft.com/office/officeart/2005/8/layout/orgChart1"/>
    <dgm:cxn modelId="{8299C758-9F6E-4720-BAD8-BDC675783DCF}" type="presParOf" srcId="{FD231EF7-2B74-45A4-87DD-EF70E3FB5683}" destId="{B34EDA10-0C60-4464-8069-4D941304C9C9}" srcOrd="1" destOrd="0" presId="urn:microsoft.com/office/officeart/2005/8/layout/orgChart1"/>
    <dgm:cxn modelId="{C6693CB9-EE12-43C3-B7D5-4958EBFE5C86}" type="presParOf" srcId="{FD231EF7-2B74-45A4-87DD-EF70E3FB5683}" destId="{7A2B8DB3-5C3D-421C-A936-DC26295EE281}" srcOrd="2" destOrd="0" presId="urn:microsoft.com/office/officeart/2005/8/layout/orgChart1"/>
    <dgm:cxn modelId="{0956D568-49A3-4EBC-8081-24F914BE7361}" type="presParOf" srcId="{81D4863C-4817-45B5-94A2-EF14F1FC2BE3}" destId="{7D3F6E2B-D749-4EA8-B925-CC1A21F0AB2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CD087-BBB1-42A6-818F-1119F3839D6F}">
      <dsp:nvSpPr>
        <dsp:cNvPr id="0" name=""/>
        <dsp:cNvSpPr/>
      </dsp:nvSpPr>
      <dsp:spPr>
        <a:xfrm>
          <a:off x="4114800" y="1872170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6B916-58AD-461A-9054-35D763E369F2}">
      <dsp:nvSpPr>
        <dsp:cNvPr id="0" name=""/>
        <dsp:cNvSpPr/>
      </dsp:nvSpPr>
      <dsp:spPr>
        <a:xfrm>
          <a:off x="1862986" y="1872170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4821CE-38F0-4E16-A890-1ED10B3D0A02}">
      <dsp:nvSpPr>
        <dsp:cNvPr id="0" name=""/>
        <dsp:cNvSpPr/>
      </dsp:nvSpPr>
      <dsp:spPr>
        <a:xfrm>
          <a:off x="2253797" y="11168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800" kern="1200" dirty="0" smtClean="0"/>
            <a:t>Anna Hofer</a:t>
          </a:r>
          <a:endParaRPr lang="de-AT" sz="2800" kern="1200" dirty="0"/>
        </a:p>
      </dsp:txBody>
      <dsp:txXfrm>
        <a:off x="2253797" y="11168"/>
        <a:ext cx="3722005" cy="1861002"/>
      </dsp:txXfrm>
    </dsp:sp>
    <dsp:sp modelId="{9D9A2BC8-A1DF-4E53-9311-CED74036F903}">
      <dsp:nvSpPr>
        <dsp:cNvPr id="0" name=""/>
        <dsp:cNvSpPr/>
      </dsp:nvSpPr>
      <dsp:spPr>
        <a:xfrm>
          <a:off x="1984" y="2653792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800" kern="1200" dirty="0" smtClean="0"/>
            <a:t>Brigitte Berger</a:t>
          </a:r>
          <a:endParaRPr lang="de-AT" sz="2800" kern="1200" dirty="0"/>
        </a:p>
      </dsp:txBody>
      <dsp:txXfrm>
        <a:off x="1984" y="2653792"/>
        <a:ext cx="3722005" cy="1861002"/>
      </dsp:txXfrm>
    </dsp:sp>
    <dsp:sp modelId="{9A38882D-FED6-475D-9D80-56E5744C0D27}">
      <dsp:nvSpPr>
        <dsp:cNvPr id="0" name=""/>
        <dsp:cNvSpPr/>
      </dsp:nvSpPr>
      <dsp:spPr>
        <a:xfrm>
          <a:off x="4505610" y="2653792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800" kern="1200" dirty="0" smtClean="0"/>
            <a:t>Gabi Gruber</a:t>
          </a:r>
          <a:endParaRPr lang="de-AT" sz="2800" kern="1200" dirty="0"/>
        </a:p>
      </dsp:txBody>
      <dsp:txXfrm>
        <a:off x="4505610" y="2653792"/>
        <a:ext cx="3722005" cy="1861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ABD16-5119-4854-A4D0-8F7195029A90}" type="datetimeFigureOut">
              <a:rPr lang="de-DE" smtClean="0"/>
              <a:pPr/>
              <a:t>09.10.2013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55DBF-F9EA-4134-9AC6-FF0352B930C4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Optima Office in Frankfurt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Büros – jederzeit und überall</a:t>
            </a:r>
          </a:p>
          <a:p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dirty="0" smtClean="0"/>
              <a:t>Eröffnung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525963"/>
          </a:xfrm>
        </p:spPr>
        <p:txBody>
          <a:bodyPr/>
          <a:lstStyle/>
          <a:p>
            <a:pPr>
              <a:spcBef>
                <a:spcPct val="100000"/>
              </a:spcBef>
              <a:spcAft>
                <a:spcPct val="100000"/>
              </a:spcAft>
            </a:pPr>
            <a:r>
              <a:rPr lang="de-AT" dirty="0" smtClean="0"/>
              <a:t>Datum</a:t>
            </a:r>
            <a:r>
              <a:rPr lang="de-AT" smtClean="0"/>
              <a:t>: </a:t>
            </a:r>
            <a:r>
              <a:rPr lang="de-AT" smtClean="0"/>
              <a:t>Januar </a:t>
            </a:r>
            <a:r>
              <a:rPr lang="de-AT" dirty="0" smtClean="0"/>
              <a:t>2014</a:t>
            </a:r>
          </a:p>
          <a:p>
            <a:pPr>
              <a:spcBef>
                <a:spcPct val="100000"/>
              </a:spcBef>
              <a:spcAft>
                <a:spcPct val="100000"/>
              </a:spcAft>
            </a:pPr>
            <a:r>
              <a:rPr lang="de-AT" dirty="0" smtClean="0"/>
              <a:t>Lage: Bankenviertel</a:t>
            </a:r>
          </a:p>
          <a:p>
            <a:pPr>
              <a:spcBef>
                <a:spcPct val="100000"/>
              </a:spcBef>
              <a:spcAft>
                <a:spcPct val="100000"/>
              </a:spcAft>
            </a:pPr>
            <a:r>
              <a:rPr lang="de-AT" dirty="0" smtClean="0"/>
              <a:t>Größe: 20 Büroräume</a:t>
            </a:r>
          </a:p>
        </p:txBody>
      </p:sp>
      <p:pic>
        <p:nvPicPr>
          <p:cNvPr id="4" name="Picture 5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4763" y="404813"/>
            <a:ext cx="1514475" cy="866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Team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Angebot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600076" y="1600200"/>
          <a:ext cx="6400816" cy="3043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9180"/>
                <a:gridCol w="1571636"/>
              </a:tblGrid>
              <a:tr h="608649"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Typ</a:t>
                      </a:r>
                      <a:endParaRPr lang="de-A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Anzahl</a:t>
                      </a:r>
                      <a:endParaRPr lang="de-AT" sz="2800" dirty="0"/>
                    </a:p>
                  </a:txBody>
                  <a:tcPr/>
                </a:tc>
              </a:tr>
              <a:tr h="608649"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Büroräume</a:t>
                      </a:r>
                      <a:endParaRPr lang="de-A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15</a:t>
                      </a:r>
                      <a:endParaRPr lang="de-AT" sz="2800" dirty="0"/>
                    </a:p>
                  </a:txBody>
                  <a:tcPr/>
                </a:tc>
              </a:tr>
              <a:tr h="608649"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Besprechungsräume</a:t>
                      </a:r>
                      <a:endParaRPr lang="de-A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4</a:t>
                      </a:r>
                      <a:endParaRPr lang="de-AT" sz="2800" dirty="0"/>
                    </a:p>
                  </a:txBody>
                  <a:tcPr/>
                </a:tc>
              </a:tr>
              <a:tr h="608649"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Schulungsräume</a:t>
                      </a:r>
                      <a:endParaRPr lang="de-A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2</a:t>
                      </a:r>
                      <a:endParaRPr lang="de-AT" sz="2800" dirty="0"/>
                    </a:p>
                  </a:txBody>
                  <a:tcPr/>
                </a:tc>
              </a:tr>
              <a:tr h="608649"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Konferenzräume</a:t>
                      </a:r>
                      <a:endParaRPr lang="de-A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2</a:t>
                      </a:r>
                      <a:endParaRPr lang="de-AT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Berlin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100000"/>
              </a:spcBef>
              <a:spcAft>
                <a:spcPct val="100000"/>
              </a:spcAft>
            </a:pPr>
            <a:r>
              <a:rPr lang="de-AT" dirty="0" smtClean="0"/>
              <a:t>Eröffnung: </a:t>
            </a:r>
          </a:p>
          <a:p>
            <a:pPr>
              <a:spcBef>
                <a:spcPct val="100000"/>
              </a:spcBef>
              <a:spcAft>
                <a:spcPct val="100000"/>
              </a:spcAft>
            </a:pPr>
            <a:r>
              <a:rPr lang="de-AT" dirty="0" smtClean="0"/>
              <a:t>Lage: </a:t>
            </a:r>
          </a:p>
          <a:p>
            <a:pPr>
              <a:spcBef>
                <a:spcPct val="100000"/>
              </a:spcBef>
              <a:spcAft>
                <a:spcPct val="100000"/>
              </a:spcAft>
            </a:pPr>
            <a:r>
              <a:rPr lang="de-AT" dirty="0" smtClean="0"/>
              <a:t>Größe: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München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100000"/>
              </a:spcBef>
              <a:spcAft>
                <a:spcPct val="100000"/>
              </a:spcAft>
            </a:pPr>
            <a:r>
              <a:rPr lang="de-AT" dirty="0" smtClean="0"/>
              <a:t>Eröffnung: </a:t>
            </a:r>
          </a:p>
          <a:p>
            <a:pPr>
              <a:spcBef>
                <a:spcPct val="100000"/>
              </a:spcBef>
              <a:spcAft>
                <a:spcPct val="100000"/>
              </a:spcAft>
            </a:pPr>
            <a:r>
              <a:rPr lang="de-AT" dirty="0" smtClean="0"/>
              <a:t>Lage: </a:t>
            </a:r>
          </a:p>
          <a:p>
            <a:pPr>
              <a:spcBef>
                <a:spcPct val="100000"/>
              </a:spcBef>
              <a:spcAft>
                <a:spcPct val="100000"/>
              </a:spcAft>
            </a:pPr>
            <a:r>
              <a:rPr lang="de-AT" dirty="0" smtClean="0"/>
              <a:t>Größe: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Larissa-Design</vt:lpstr>
      <vt:lpstr>Optima Office in Frankfurt</vt:lpstr>
      <vt:lpstr>Eröffnung</vt:lpstr>
      <vt:lpstr>Team</vt:lpstr>
      <vt:lpstr>Angebot</vt:lpstr>
      <vt:lpstr>Berlin</vt:lpstr>
      <vt:lpstr>München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C</cp:lastModifiedBy>
  <cp:revision>5</cp:revision>
  <dcterms:created xsi:type="dcterms:W3CDTF">2008-07-16T09:29:57Z</dcterms:created>
  <dcterms:modified xsi:type="dcterms:W3CDTF">2013-10-09T17:39:55Z</dcterms:modified>
</cp:coreProperties>
</file>