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Anzahl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de-AT" sz="2400">
                    <a:latin typeface="Candara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182</c:v>
                </c:pt>
                <c:pt idx="1">
                  <c:v>156</c:v>
                </c:pt>
                <c:pt idx="2">
                  <c:v>243</c:v>
                </c:pt>
                <c:pt idx="3">
                  <c:v>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C3-4E4B-95B9-7F675F64F4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985984"/>
        <c:axId val="24987520"/>
        <c:axId val="0"/>
      </c:bar3DChart>
      <c:catAx>
        <c:axId val="24985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de-AT"/>
            </a:pPr>
            <a:endParaRPr lang="de-DE"/>
          </a:p>
        </c:txPr>
        <c:crossAx val="24987520"/>
        <c:crosses val="autoZero"/>
        <c:auto val="1"/>
        <c:lblAlgn val="ctr"/>
        <c:lblOffset val="100"/>
        <c:noMultiLvlLbl val="0"/>
      </c:catAx>
      <c:valAx>
        <c:axId val="24987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de-AT"/>
            </a:pPr>
            <a:endParaRPr lang="de-DE"/>
          </a:p>
        </c:txPr>
        <c:crossAx val="2498598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de-AT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81200-6706-4E7B-878F-EA2A439F28F0}" type="datetimeFigureOut">
              <a:rPr lang="de-DE" smtClean="0"/>
              <a:pPr/>
              <a:t>20.09.2021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EEA30-C64D-480A-B246-82CE80E101E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737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Ausstattung: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EEA30-C64D-480A-B246-82CE80E101E1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783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Textmasterformate durch Klicken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9/20/2021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20" name="Picture 48" descr="Kalender"/>
          <p:cNvPicPr>
            <a:picLocks noChangeAspect="1" noChangeArrowheads="1"/>
          </p:cNvPicPr>
          <p:nvPr userDrawn="1"/>
        </p:nvPicPr>
        <p:blipFill>
          <a:blip r:embed="rId13"/>
          <a:srcRect l="42422" r="27379"/>
          <a:stretch>
            <a:fillRect/>
          </a:stretch>
        </p:blipFill>
        <p:spPr bwMode="auto">
          <a:xfrm>
            <a:off x="7164388" y="260350"/>
            <a:ext cx="1727200" cy="10747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3200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800" kern="1200">
          <a:solidFill>
            <a:schemeClr val="accent2"/>
          </a:solidFill>
          <a:latin typeface="Candara" pitchFamily="34" charset="0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600" kern="1200">
          <a:solidFill>
            <a:schemeClr val="accent1"/>
          </a:solidFill>
          <a:latin typeface="Candara" pitchFamily="34" charset="0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Candara" pitchFamily="34" charset="0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Candara" pitchFamily="34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Optima Office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Büros – jederzeit und überall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Zentrale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AT" sz="2800" dirty="0"/>
              <a:t>Wollzeile 3,</a:t>
            </a:r>
            <a:br>
              <a:rPr lang="de-AT" sz="2800" dirty="0"/>
            </a:br>
            <a:r>
              <a:rPr lang="de-AT" sz="2800" dirty="0"/>
              <a:t>3578 Kirchdorf</a:t>
            </a:r>
          </a:p>
          <a:p>
            <a:r>
              <a:rPr lang="de-AT" sz="2800" dirty="0"/>
              <a:t>Tel: 01234 99999-0</a:t>
            </a:r>
          </a:p>
          <a:p>
            <a:r>
              <a:rPr lang="de-AT" sz="2800" dirty="0"/>
              <a:t>E-Mail: info@opt.net</a:t>
            </a:r>
          </a:p>
          <a:p>
            <a:r>
              <a:rPr lang="de-AT" sz="2800" dirty="0"/>
              <a:t>http://www.opt.net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Über uns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Gegründet 1993</a:t>
            </a:r>
          </a:p>
          <a:p>
            <a:r>
              <a:rPr lang="de-AT" dirty="0"/>
              <a:t>Niederlassungen in allen Hauptstädten Europas</a:t>
            </a:r>
          </a:p>
          <a:p>
            <a:r>
              <a:rPr lang="de-AT" dirty="0"/>
              <a:t>Büro-Vermietung</a:t>
            </a:r>
          </a:p>
          <a:p>
            <a:r>
              <a:rPr lang="de-AT" dirty="0"/>
              <a:t>Büro-Dienstleistungen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Büro-Dienstleistung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Zentrale für Rezeption und Empfang</a:t>
            </a:r>
          </a:p>
          <a:p>
            <a:r>
              <a:rPr lang="de-AT" sz="4400" dirty="0"/>
              <a:t>24 Stunden geöffnet</a:t>
            </a:r>
          </a:p>
          <a:p>
            <a:r>
              <a:rPr lang="de-AT" dirty="0"/>
              <a:t>Weiterleitung von Nachrichten</a:t>
            </a:r>
          </a:p>
          <a:p>
            <a:r>
              <a:rPr lang="de-AT" dirty="0"/>
              <a:t>Service:</a:t>
            </a:r>
          </a:p>
          <a:p>
            <a:pPr lvl="1"/>
            <a:r>
              <a:rPr lang="de-AT" dirty="0"/>
              <a:t>Kopieren</a:t>
            </a:r>
          </a:p>
          <a:p>
            <a:pPr lvl="2"/>
            <a:r>
              <a:rPr lang="de-AT" dirty="0"/>
              <a:t>Post</a:t>
            </a:r>
          </a:p>
          <a:p>
            <a:pPr lvl="2"/>
            <a:r>
              <a:rPr lang="de-AT" dirty="0"/>
              <a:t>Fax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Mieten nach Bedarf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Moderne Büroräume</a:t>
            </a:r>
          </a:p>
          <a:p>
            <a:r>
              <a:rPr lang="de-AT" dirty="0"/>
              <a:t>Besprechungsräume</a:t>
            </a:r>
          </a:p>
          <a:p>
            <a:r>
              <a:rPr lang="de-AT" dirty="0"/>
              <a:t>Schulungsräume</a:t>
            </a:r>
          </a:p>
          <a:p>
            <a:r>
              <a:rPr lang="de-AT" dirty="0"/>
              <a:t>Konferenzräume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Bürogebäude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Moderne Infrastruktur für IKT</a:t>
            </a:r>
          </a:p>
          <a:p>
            <a:r>
              <a:rPr lang="de-AT" dirty="0"/>
              <a:t>Klimaanlage</a:t>
            </a:r>
          </a:p>
          <a:p>
            <a:r>
              <a:rPr lang="de-AT" dirty="0"/>
              <a:t>Bewachte Tiefgarage</a:t>
            </a:r>
          </a:p>
          <a:p>
            <a:r>
              <a:rPr lang="de-AT" dirty="0"/>
              <a:t>Lokale</a:t>
            </a:r>
          </a:p>
          <a:p>
            <a:pPr lvl="1"/>
            <a:r>
              <a:rPr lang="de-AT" dirty="0"/>
              <a:t>Pizzeria</a:t>
            </a:r>
          </a:p>
          <a:p>
            <a:pPr lvl="1"/>
            <a:r>
              <a:rPr lang="de-AT" dirty="0"/>
              <a:t>Kaffeehaus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Standorte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Konferenzen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Raumgröße von 10 m² bis 100 m²</a:t>
            </a:r>
          </a:p>
          <a:p>
            <a:r>
              <a:rPr lang="de-AT" dirty="0"/>
              <a:t>Ausstattung für Videokonferenz</a:t>
            </a:r>
          </a:p>
          <a:p>
            <a:r>
              <a:rPr lang="de-AT" dirty="0"/>
              <a:t>Technik für multimediale Präsentation</a:t>
            </a:r>
          </a:p>
        </p:txBody>
      </p:sp>
      <p:sp>
        <p:nvSpPr>
          <p:cNvPr id="4" name="AutoShape 6" descr="Blockpfeil"/>
          <p:cNvSpPr>
            <a:spLocks noChangeArrowheads="1"/>
          </p:cNvSpPr>
          <p:nvPr/>
        </p:nvSpPr>
        <p:spPr bwMode="auto">
          <a:xfrm>
            <a:off x="5435600" y="4724400"/>
            <a:ext cx="2952750" cy="1439863"/>
          </a:xfrm>
          <a:prstGeom prst="rightArrow">
            <a:avLst>
              <a:gd name="adj1" fmla="val 50000"/>
              <a:gd name="adj2" fmla="val 51268"/>
            </a:avLst>
          </a:prstGeom>
          <a:solidFill>
            <a:srgbClr val="FFCC99"/>
          </a:solidFill>
          <a:ln w="3810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sz="2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Internetzugang: Breitbandanschluss</a:t>
            </a:r>
          </a:p>
          <a:p>
            <a:r>
              <a:rPr lang="de-AT" dirty="0"/>
              <a:t>Telefonieren mit </a:t>
            </a:r>
            <a:r>
              <a:rPr lang="de-AT" dirty="0" err="1"/>
              <a:t>VoIP</a:t>
            </a:r>
            <a:endParaRPr lang="de-AT" dirty="0"/>
          </a:p>
          <a:p>
            <a:r>
              <a:rPr lang="de-AT" dirty="0"/>
              <a:t>IT-Support im Haus</a:t>
            </a:r>
          </a:p>
        </p:txBody>
      </p:sp>
      <p:sp>
        <p:nvSpPr>
          <p:cNvPr id="4" name="AutoShape 5" descr="EDV"/>
          <p:cNvSpPr>
            <a:spLocks noChangeArrowheads="1"/>
          </p:cNvSpPr>
          <p:nvPr/>
        </p:nvSpPr>
        <p:spPr bwMode="auto">
          <a:xfrm rot="16200000">
            <a:off x="5940426" y="4581525"/>
            <a:ext cx="1655762" cy="1296987"/>
          </a:xfrm>
          <a:prstGeom prst="cube">
            <a:avLst>
              <a:gd name="adj" fmla="val 25000"/>
            </a:avLst>
          </a:prstGeom>
          <a:solidFill>
            <a:srgbClr val="FFCC99"/>
          </a:solidFill>
          <a:ln w="88900">
            <a:solidFill>
              <a:srgbClr val="FF6600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de-AT" sz="2400" b="1" dirty="0">
                <a:latin typeface="Calibri" pitchFamily="34" charset="0"/>
              </a:rPr>
              <a:t>EDV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Kunden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12797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AutoShape 5" descr="EDV">
            <a:extLst>
              <a:ext uri="{FF2B5EF4-FFF2-40B4-BE49-F238E27FC236}">
                <a16:creationId xmlns:a16="http://schemas.microsoft.com/office/drawing/2014/main" id="{74DF2216-03BA-4C8C-9A58-452670FAC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304" y="1561306"/>
            <a:ext cx="1655762" cy="1296987"/>
          </a:xfrm>
          <a:prstGeom prst="cube">
            <a:avLst>
              <a:gd name="adj" fmla="val 25000"/>
            </a:avLst>
          </a:prstGeom>
          <a:solidFill>
            <a:srgbClr val="FFCC99"/>
          </a:solidFill>
          <a:ln w="88900">
            <a:solidFill>
              <a:srgbClr val="FF6600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de-AT" sz="2400" b="1" dirty="0">
                <a:latin typeface="Calibri" pitchFamily="34" charset="0"/>
              </a:rPr>
              <a:t>EDV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111</Words>
  <Application>Microsoft Office PowerPoint</Application>
  <PresentationFormat>Bildschirmpräsentation (4:3)</PresentationFormat>
  <Paragraphs>46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Calibri</vt:lpstr>
      <vt:lpstr>Candara</vt:lpstr>
      <vt:lpstr>Georgia</vt:lpstr>
      <vt:lpstr>Trebuchet MS</vt:lpstr>
      <vt:lpstr>Wingdings 2</vt:lpstr>
      <vt:lpstr>Rhea</vt:lpstr>
      <vt:lpstr>Optima Office</vt:lpstr>
      <vt:lpstr>Über uns</vt:lpstr>
      <vt:lpstr>Büro-Dienstleistung</vt:lpstr>
      <vt:lpstr>Mieten nach Bedarf</vt:lpstr>
      <vt:lpstr>Bürogebäude</vt:lpstr>
      <vt:lpstr>Standorte</vt:lpstr>
      <vt:lpstr>Konferenzen</vt:lpstr>
      <vt:lpstr>IKT</vt:lpstr>
      <vt:lpstr>Kunden</vt:lpstr>
      <vt:lpstr>Zentrale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1</cp:lastModifiedBy>
  <cp:revision>7</cp:revision>
  <dcterms:created xsi:type="dcterms:W3CDTF">2008-07-16T09:57:33Z</dcterms:created>
  <dcterms:modified xsi:type="dcterms:W3CDTF">2021-09-20T12:27:16Z</dcterms:modified>
</cp:coreProperties>
</file>