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9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449B29-6A13-40A9-BC03-3F63222F8A0A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AT"/>
        </a:p>
      </dgm:t>
    </dgm:pt>
    <dgm:pt modelId="{BDE0B8FC-D243-4DD5-8562-94ACD40E3872}">
      <dgm:prSet phldrT="[Text]" custT="1"/>
      <dgm:spPr/>
      <dgm:t>
        <a:bodyPr/>
        <a:lstStyle/>
        <a:p>
          <a:r>
            <a:rPr lang="de-AT" sz="4400" dirty="0" smtClean="0"/>
            <a:t>Max Brinkmann</a:t>
          </a:r>
          <a:endParaRPr lang="de-AT" sz="4400" dirty="0"/>
        </a:p>
      </dgm:t>
    </dgm:pt>
    <dgm:pt modelId="{0A52EE59-FB75-42EA-9072-E304634D8077}" type="parTrans" cxnId="{1735EC97-EA76-4CAD-B2FE-E69F396D094E}">
      <dgm:prSet/>
      <dgm:spPr/>
      <dgm:t>
        <a:bodyPr/>
        <a:lstStyle/>
        <a:p>
          <a:endParaRPr lang="de-AT" sz="1100"/>
        </a:p>
      </dgm:t>
    </dgm:pt>
    <dgm:pt modelId="{892CDC8E-B560-4F9F-AEFE-4A919D152581}" type="sibTrans" cxnId="{1735EC97-EA76-4CAD-B2FE-E69F396D094E}">
      <dgm:prSet/>
      <dgm:spPr/>
      <dgm:t>
        <a:bodyPr/>
        <a:lstStyle/>
        <a:p>
          <a:endParaRPr lang="de-AT" sz="1100"/>
        </a:p>
      </dgm:t>
    </dgm:pt>
    <dgm:pt modelId="{EABABBD9-2283-4E54-93C4-F8F149CF2911}">
      <dgm:prSet phldrT="[Text]" custT="1"/>
      <dgm:spPr/>
      <dgm:t>
        <a:bodyPr/>
        <a:lstStyle/>
        <a:p>
          <a:r>
            <a:rPr lang="de-AT" sz="4400" dirty="0" smtClean="0"/>
            <a:t>Ulla Weigel</a:t>
          </a:r>
          <a:endParaRPr lang="de-AT" sz="4400" dirty="0"/>
        </a:p>
      </dgm:t>
    </dgm:pt>
    <dgm:pt modelId="{50678360-25C4-4C49-84F6-D9E6AE6D8D1F}" type="parTrans" cxnId="{31DA5A42-D9BC-4377-B616-6339FB6DDFE8}">
      <dgm:prSet/>
      <dgm:spPr/>
      <dgm:t>
        <a:bodyPr/>
        <a:lstStyle/>
        <a:p>
          <a:endParaRPr lang="de-AT" sz="1100"/>
        </a:p>
      </dgm:t>
    </dgm:pt>
    <dgm:pt modelId="{08D1D39B-3258-440C-BBD7-9B705CA9715D}" type="sibTrans" cxnId="{31DA5A42-D9BC-4377-B616-6339FB6DDFE8}">
      <dgm:prSet/>
      <dgm:spPr/>
      <dgm:t>
        <a:bodyPr/>
        <a:lstStyle/>
        <a:p>
          <a:endParaRPr lang="de-AT" sz="1100"/>
        </a:p>
      </dgm:t>
    </dgm:pt>
    <dgm:pt modelId="{2ADFB127-D953-4894-95EC-9EAE0C9C6BD3}">
      <dgm:prSet phldrT="[Text]" custT="1"/>
      <dgm:spPr/>
      <dgm:t>
        <a:bodyPr/>
        <a:lstStyle/>
        <a:p>
          <a:r>
            <a:rPr lang="de-AT" sz="4400" dirty="0" smtClean="0"/>
            <a:t>Dirk Koppe</a:t>
          </a:r>
          <a:endParaRPr lang="de-AT" sz="4400" dirty="0"/>
        </a:p>
      </dgm:t>
    </dgm:pt>
    <dgm:pt modelId="{1C109A7D-B3BC-4168-9D27-56CB2312E46F}" type="parTrans" cxnId="{04E499B4-BB61-4981-97C6-C099E356EB95}">
      <dgm:prSet/>
      <dgm:spPr/>
      <dgm:t>
        <a:bodyPr/>
        <a:lstStyle/>
        <a:p>
          <a:endParaRPr lang="de-AT" sz="1100"/>
        </a:p>
      </dgm:t>
    </dgm:pt>
    <dgm:pt modelId="{3860108E-6BCC-4973-AD3D-21B5566268FC}" type="sibTrans" cxnId="{04E499B4-BB61-4981-97C6-C099E356EB95}">
      <dgm:prSet/>
      <dgm:spPr/>
      <dgm:t>
        <a:bodyPr/>
        <a:lstStyle/>
        <a:p>
          <a:endParaRPr lang="de-AT" sz="1100"/>
        </a:p>
      </dgm:t>
    </dgm:pt>
    <dgm:pt modelId="{1F355F3F-A834-4B3B-B0BC-1FF1BCE7543A}" type="pres">
      <dgm:prSet presAssocID="{E3449B29-6A13-40A9-BC03-3F63222F8A0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AT"/>
        </a:p>
      </dgm:t>
    </dgm:pt>
    <dgm:pt modelId="{68DD1B9D-FF53-44EE-A517-A5E58E569060}" type="pres">
      <dgm:prSet presAssocID="{BDE0B8FC-D243-4DD5-8562-94ACD40E3872}" presName="hierRoot1" presStyleCnt="0">
        <dgm:presLayoutVars>
          <dgm:hierBranch val="init"/>
        </dgm:presLayoutVars>
      </dgm:prSet>
      <dgm:spPr/>
    </dgm:pt>
    <dgm:pt modelId="{41DFB6C4-68AD-4241-BD30-59A1B744F6BC}" type="pres">
      <dgm:prSet presAssocID="{BDE0B8FC-D243-4DD5-8562-94ACD40E3872}" presName="rootComposite1" presStyleCnt="0"/>
      <dgm:spPr/>
    </dgm:pt>
    <dgm:pt modelId="{FC9BC3CE-8A29-4822-9106-B762E5A33340}" type="pres">
      <dgm:prSet presAssocID="{BDE0B8FC-D243-4DD5-8562-94ACD40E3872}" presName="rootText1" presStyleLbl="node0" presStyleIdx="0" presStyleCnt="1" custScaleX="115161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C3F6C15E-46BA-4403-BD15-2557B0DDE724}" type="pres">
      <dgm:prSet presAssocID="{BDE0B8FC-D243-4DD5-8562-94ACD40E3872}" presName="rootConnector1" presStyleLbl="node1" presStyleIdx="0" presStyleCnt="0"/>
      <dgm:spPr/>
      <dgm:t>
        <a:bodyPr/>
        <a:lstStyle/>
        <a:p>
          <a:endParaRPr lang="de-AT"/>
        </a:p>
      </dgm:t>
    </dgm:pt>
    <dgm:pt modelId="{C2F8C66B-445F-4C03-ADA2-EA7F3CA6AAFF}" type="pres">
      <dgm:prSet presAssocID="{BDE0B8FC-D243-4DD5-8562-94ACD40E3872}" presName="hierChild2" presStyleCnt="0"/>
      <dgm:spPr/>
    </dgm:pt>
    <dgm:pt modelId="{5303B993-4F94-4377-8653-2ECEE2A35975}" type="pres">
      <dgm:prSet presAssocID="{50678360-25C4-4C49-84F6-D9E6AE6D8D1F}" presName="Name37" presStyleLbl="parChTrans1D2" presStyleIdx="0" presStyleCnt="2"/>
      <dgm:spPr/>
      <dgm:t>
        <a:bodyPr/>
        <a:lstStyle/>
        <a:p>
          <a:endParaRPr lang="de-AT"/>
        </a:p>
      </dgm:t>
    </dgm:pt>
    <dgm:pt modelId="{DD6D1CF1-75BD-44D5-8538-A48751273E77}" type="pres">
      <dgm:prSet presAssocID="{EABABBD9-2283-4E54-93C4-F8F149CF2911}" presName="hierRoot2" presStyleCnt="0">
        <dgm:presLayoutVars>
          <dgm:hierBranch val="init"/>
        </dgm:presLayoutVars>
      </dgm:prSet>
      <dgm:spPr/>
    </dgm:pt>
    <dgm:pt modelId="{D4145F82-017F-40A3-AF6C-EC21318CAE26}" type="pres">
      <dgm:prSet presAssocID="{EABABBD9-2283-4E54-93C4-F8F149CF2911}" presName="rootComposite" presStyleCnt="0"/>
      <dgm:spPr/>
    </dgm:pt>
    <dgm:pt modelId="{27C59144-69D0-4208-947C-6A7021A5C8FC}" type="pres">
      <dgm:prSet presAssocID="{EABABBD9-2283-4E54-93C4-F8F149CF2911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9E43A2B7-087E-4849-A9B5-743E05F7145B}" type="pres">
      <dgm:prSet presAssocID="{EABABBD9-2283-4E54-93C4-F8F149CF2911}" presName="rootConnector" presStyleLbl="node2" presStyleIdx="0" presStyleCnt="2"/>
      <dgm:spPr/>
      <dgm:t>
        <a:bodyPr/>
        <a:lstStyle/>
        <a:p>
          <a:endParaRPr lang="de-AT"/>
        </a:p>
      </dgm:t>
    </dgm:pt>
    <dgm:pt modelId="{D52EEB2A-2C1A-420E-8FD5-E8BB64C0521C}" type="pres">
      <dgm:prSet presAssocID="{EABABBD9-2283-4E54-93C4-F8F149CF2911}" presName="hierChild4" presStyleCnt="0"/>
      <dgm:spPr/>
    </dgm:pt>
    <dgm:pt modelId="{CBA515AB-694E-4D2A-96E1-B7CD95A969FF}" type="pres">
      <dgm:prSet presAssocID="{EABABBD9-2283-4E54-93C4-F8F149CF2911}" presName="hierChild5" presStyleCnt="0"/>
      <dgm:spPr/>
    </dgm:pt>
    <dgm:pt modelId="{8BDAA276-D5FF-4368-867F-D6A2F1CF2930}" type="pres">
      <dgm:prSet presAssocID="{1C109A7D-B3BC-4168-9D27-56CB2312E46F}" presName="Name37" presStyleLbl="parChTrans1D2" presStyleIdx="1" presStyleCnt="2"/>
      <dgm:spPr/>
      <dgm:t>
        <a:bodyPr/>
        <a:lstStyle/>
        <a:p>
          <a:endParaRPr lang="de-AT"/>
        </a:p>
      </dgm:t>
    </dgm:pt>
    <dgm:pt modelId="{EAF0B442-F829-4B2F-8650-2978D6AEA7C1}" type="pres">
      <dgm:prSet presAssocID="{2ADFB127-D953-4894-95EC-9EAE0C9C6BD3}" presName="hierRoot2" presStyleCnt="0">
        <dgm:presLayoutVars>
          <dgm:hierBranch val="init"/>
        </dgm:presLayoutVars>
      </dgm:prSet>
      <dgm:spPr/>
    </dgm:pt>
    <dgm:pt modelId="{23118587-0394-49B2-8360-E89FDDA170EC}" type="pres">
      <dgm:prSet presAssocID="{2ADFB127-D953-4894-95EC-9EAE0C9C6BD3}" presName="rootComposite" presStyleCnt="0"/>
      <dgm:spPr/>
    </dgm:pt>
    <dgm:pt modelId="{D9740C38-C9E4-4C6B-9566-BBD71BA063F4}" type="pres">
      <dgm:prSet presAssocID="{2ADFB127-D953-4894-95EC-9EAE0C9C6BD3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28584169-9A93-4188-885C-4F92413B6A73}" type="pres">
      <dgm:prSet presAssocID="{2ADFB127-D953-4894-95EC-9EAE0C9C6BD3}" presName="rootConnector" presStyleLbl="node2" presStyleIdx="1" presStyleCnt="2"/>
      <dgm:spPr/>
      <dgm:t>
        <a:bodyPr/>
        <a:lstStyle/>
        <a:p>
          <a:endParaRPr lang="de-AT"/>
        </a:p>
      </dgm:t>
    </dgm:pt>
    <dgm:pt modelId="{3CE08FC5-91FF-4E9F-82A9-5222EE2BE905}" type="pres">
      <dgm:prSet presAssocID="{2ADFB127-D953-4894-95EC-9EAE0C9C6BD3}" presName="hierChild4" presStyleCnt="0"/>
      <dgm:spPr/>
    </dgm:pt>
    <dgm:pt modelId="{2429E85F-4BF3-4BA8-A3EC-D44DAFB371F5}" type="pres">
      <dgm:prSet presAssocID="{2ADFB127-D953-4894-95EC-9EAE0C9C6BD3}" presName="hierChild5" presStyleCnt="0"/>
      <dgm:spPr/>
    </dgm:pt>
    <dgm:pt modelId="{C2D9E7ED-1294-4C12-B954-DC44E3740540}" type="pres">
      <dgm:prSet presAssocID="{BDE0B8FC-D243-4DD5-8562-94ACD40E3872}" presName="hierChild3" presStyleCnt="0"/>
      <dgm:spPr/>
    </dgm:pt>
  </dgm:ptLst>
  <dgm:cxnLst>
    <dgm:cxn modelId="{E5C3F7FC-21B6-4146-A348-083894691AEF}" type="presOf" srcId="{E3449B29-6A13-40A9-BC03-3F63222F8A0A}" destId="{1F355F3F-A834-4B3B-B0BC-1FF1BCE7543A}" srcOrd="0" destOrd="0" presId="urn:microsoft.com/office/officeart/2005/8/layout/orgChart1"/>
    <dgm:cxn modelId="{743D205D-E0A7-45D1-9EEE-718AC7D78C27}" type="presOf" srcId="{EABABBD9-2283-4E54-93C4-F8F149CF2911}" destId="{9E43A2B7-087E-4849-A9B5-743E05F7145B}" srcOrd="1" destOrd="0" presId="urn:microsoft.com/office/officeart/2005/8/layout/orgChart1"/>
    <dgm:cxn modelId="{31DA5A42-D9BC-4377-B616-6339FB6DDFE8}" srcId="{BDE0B8FC-D243-4DD5-8562-94ACD40E3872}" destId="{EABABBD9-2283-4E54-93C4-F8F149CF2911}" srcOrd="0" destOrd="0" parTransId="{50678360-25C4-4C49-84F6-D9E6AE6D8D1F}" sibTransId="{08D1D39B-3258-440C-BBD7-9B705CA9715D}"/>
    <dgm:cxn modelId="{978019CA-9233-449D-BE57-AD7FAB40BFD9}" type="presOf" srcId="{BDE0B8FC-D243-4DD5-8562-94ACD40E3872}" destId="{C3F6C15E-46BA-4403-BD15-2557B0DDE724}" srcOrd="1" destOrd="0" presId="urn:microsoft.com/office/officeart/2005/8/layout/orgChart1"/>
    <dgm:cxn modelId="{B7451C24-0B15-4BF5-9C3E-EE692445D256}" type="presOf" srcId="{2ADFB127-D953-4894-95EC-9EAE0C9C6BD3}" destId="{D9740C38-C9E4-4C6B-9566-BBD71BA063F4}" srcOrd="0" destOrd="0" presId="urn:microsoft.com/office/officeart/2005/8/layout/orgChart1"/>
    <dgm:cxn modelId="{22BC57EF-57C7-4B27-807E-C25571635634}" type="presOf" srcId="{50678360-25C4-4C49-84F6-D9E6AE6D8D1F}" destId="{5303B993-4F94-4377-8653-2ECEE2A35975}" srcOrd="0" destOrd="0" presId="urn:microsoft.com/office/officeart/2005/8/layout/orgChart1"/>
    <dgm:cxn modelId="{DD45EAB8-B4B0-4F13-B0CE-2FAF1294FF77}" type="presOf" srcId="{1C109A7D-B3BC-4168-9D27-56CB2312E46F}" destId="{8BDAA276-D5FF-4368-867F-D6A2F1CF2930}" srcOrd="0" destOrd="0" presId="urn:microsoft.com/office/officeart/2005/8/layout/orgChart1"/>
    <dgm:cxn modelId="{1735EC97-EA76-4CAD-B2FE-E69F396D094E}" srcId="{E3449B29-6A13-40A9-BC03-3F63222F8A0A}" destId="{BDE0B8FC-D243-4DD5-8562-94ACD40E3872}" srcOrd="0" destOrd="0" parTransId="{0A52EE59-FB75-42EA-9072-E304634D8077}" sibTransId="{892CDC8E-B560-4F9F-AEFE-4A919D152581}"/>
    <dgm:cxn modelId="{B251399A-AE24-435E-8C0A-7E718F67A36E}" type="presOf" srcId="{BDE0B8FC-D243-4DD5-8562-94ACD40E3872}" destId="{FC9BC3CE-8A29-4822-9106-B762E5A33340}" srcOrd="0" destOrd="0" presId="urn:microsoft.com/office/officeart/2005/8/layout/orgChart1"/>
    <dgm:cxn modelId="{E969717C-382A-46C3-B225-3E3DEF4FC856}" type="presOf" srcId="{EABABBD9-2283-4E54-93C4-F8F149CF2911}" destId="{27C59144-69D0-4208-947C-6A7021A5C8FC}" srcOrd="0" destOrd="0" presId="urn:microsoft.com/office/officeart/2005/8/layout/orgChart1"/>
    <dgm:cxn modelId="{04E499B4-BB61-4981-97C6-C099E356EB95}" srcId="{BDE0B8FC-D243-4DD5-8562-94ACD40E3872}" destId="{2ADFB127-D953-4894-95EC-9EAE0C9C6BD3}" srcOrd="1" destOrd="0" parTransId="{1C109A7D-B3BC-4168-9D27-56CB2312E46F}" sibTransId="{3860108E-6BCC-4973-AD3D-21B5566268FC}"/>
    <dgm:cxn modelId="{FF7DA1C5-D15C-4EC5-9337-DAF95FC6B00A}" type="presOf" srcId="{2ADFB127-D953-4894-95EC-9EAE0C9C6BD3}" destId="{28584169-9A93-4188-885C-4F92413B6A73}" srcOrd="1" destOrd="0" presId="urn:microsoft.com/office/officeart/2005/8/layout/orgChart1"/>
    <dgm:cxn modelId="{C858C058-B545-4F95-A089-61CE4E46E26B}" type="presParOf" srcId="{1F355F3F-A834-4B3B-B0BC-1FF1BCE7543A}" destId="{68DD1B9D-FF53-44EE-A517-A5E58E569060}" srcOrd="0" destOrd="0" presId="urn:microsoft.com/office/officeart/2005/8/layout/orgChart1"/>
    <dgm:cxn modelId="{E40CF307-F698-4FB8-B23E-717042407C22}" type="presParOf" srcId="{68DD1B9D-FF53-44EE-A517-A5E58E569060}" destId="{41DFB6C4-68AD-4241-BD30-59A1B744F6BC}" srcOrd="0" destOrd="0" presId="urn:microsoft.com/office/officeart/2005/8/layout/orgChart1"/>
    <dgm:cxn modelId="{060F19E5-A263-4F80-96E1-B1967E4671E0}" type="presParOf" srcId="{41DFB6C4-68AD-4241-BD30-59A1B744F6BC}" destId="{FC9BC3CE-8A29-4822-9106-B762E5A33340}" srcOrd="0" destOrd="0" presId="urn:microsoft.com/office/officeart/2005/8/layout/orgChart1"/>
    <dgm:cxn modelId="{149C6C8D-AF03-442A-8405-3260838DAA07}" type="presParOf" srcId="{41DFB6C4-68AD-4241-BD30-59A1B744F6BC}" destId="{C3F6C15E-46BA-4403-BD15-2557B0DDE724}" srcOrd="1" destOrd="0" presId="urn:microsoft.com/office/officeart/2005/8/layout/orgChart1"/>
    <dgm:cxn modelId="{7B6E29F9-FD02-492F-8E3B-E2AA8566ECE5}" type="presParOf" srcId="{68DD1B9D-FF53-44EE-A517-A5E58E569060}" destId="{C2F8C66B-445F-4C03-ADA2-EA7F3CA6AAFF}" srcOrd="1" destOrd="0" presId="urn:microsoft.com/office/officeart/2005/8/layout/orgChart1"/>
    <dgm:cxn modelId="{E8B6F5AD-0815-419C-8F04-83FC7AFF0FBC}" type="presParOf" srcId="{C2F8C66B-445F-4C03-ADA2-EA7F3CA6AAFF}" destId="{5303B993-4F94-4377-8653-2ECEE2A35975}" srcOrd="0" destOrd="0" presId="urn:microsoft.com/office/officeart/2005/8/layout/orgChart1"/>
    <dgm:cxn modelId="{00449C3C-5765-44FC-8CF7-0557E1476EAF}" type="presParOf" srcId="{C2F8C66B-445F-4C03-ADA2-EA7F3CA6AAFF}" destId="{DD6D1CF1-75BD-44D5-8538-A48751273E77}" srcOrd="1" destOrd="0" presId="urn:microsoft.com/office/officeart/2005/8/layout/orgChart1"/>
    <dgm:cxn modelId="{8BAE943A-FCCE-481F-88E1-84FA196D694D}" type="presParOf" srcId="{DD6D1CF1-75BD-44D5-8538-A48751273E77}" destId="{D4145F82-017F-40A3-AF6C-EC21318CAE26}" srcOrd="0" destOrd="0" presId="urn:microsoft.com/office/officeart/2005/8/layout/orgChart1"/>
    <dgm:cxn modelId="{C8389ECD-61B2-4D89-8A19-44FC8784FA3F}" type="presParOf" srcId="{D4145F82-017F-40A3-AF6C-EC21318CAE26}" destId="{27C59144-69D0-4208-947C-6A7021A5C8FC}" srcOrd="0" destOrd="0" presId="urn:microsoft.com/office/officeart/2005/8/layout/orgChart1"/>
    <dgm:cxn modelId="{12359B54-90C9-4075-AF0D-4C8167CEE623}" type="presParOf" srcId="{D4145F82-017F-40A3-AF6C-EC21318CAE26}" destId="{9E43A2B7-087E-4849-A9B5-743E05F7145B}" srcOrd="1" destOrd="0" presId="urn:microsoft.com/office/officeart/2005/8/layout/orgChart1"/>
    <dgm:cxn modelId="{5E548C8A-0307-4285-8B26-193A66FF7E88}" type="presParOf" srcId="{DD6D1CF1-75BD-44D5-8538-A48751273E77}" destId="{D52EEB2A-2C1A-420E-8FD5-E8BB64C0521C}" srcOrd="1" destOrd="0" presId="urn:microsoft.com/office/officeart/2005/8/layout/orgChart1"/>
    <dgm:cxn modelId="{4641963E-6381-4055-A833-B557A70710B9}" type="presParOf" srcId="{DD6D1CF1-75BD-44D5-8538-A48751273E77}" destId="{CBA515AB-694E-4D2A-96E1-B7CD95A969FF}" srcOrd="2" destOrd="0" presId="urn:microsoft.com/office/officeart/2005/8/layout/orgChart1"/>
    <dgm:cxn modelId="{CBDDCAD8-9380-4B07-89A9-1ED5955E497D}" type="presParOf" srcId="{C2F8C66B-445F-4C03-ADA2-EA7F3CA6AAFF}" destId="{8BDAA276-D5FF-4368-867F-D6A2F1CF2930}" srcOrd="2" destOrd="0" presId="urn:microsoft.com/office/officeart/2005/8/layout/orgChart1"/>
    <dgm:cxn modelId="{426903FF-110A-4720-8A7A-BD325D43194E}" type="presParOf" srcId="{C2F8C66B-445F-4C03-ADA2-EA7F3CA6AAFF}" destId="{EAF0B442-F829-4B2F-8650-2978D6AEA7C1}" srcOrd="3" destOrd="0" presId="urn:microsoft.com/office/officeart/2005/8/layout/orgChart1"/>
    <dgm:cxn modelId="{A7CABD87-3A11-4B32-9B02-4278A04E3FB1}" type="presParOf" srcId="{EAF0B442-F829-4B2F-8650-2978D6AEA7C1}" destId="{23118587-0394-49B2-8360-E89FDDA170EC}" srcOrd="0" destOrd="0" presId="urn:microsoft.com/office/officeart/2005/8/layout/orgChart1"/>
    <dgm:cxn modelId="{63D319D4-E9A8-4E71-BCAE-BE9E4D622448}" type="presParOf" srcId="{23118587-0394-49B2-8360-E89FDDA170EC}" destId="{D9740C38-C9E4-4C6B-9566-BBD71BA063F4}" srcOrd="0" destOrd="0" presId="urn:microsoft.com/office/officeart/2005/8/layout/orgChart1"/>
    <dgm:cxn modelId="{48F4FC1F-CCE8-4BD5-8DEC-EA71160DD0F4}" type="presParOf" srcId="{23118587-0394-49B2-8360-E89FDDA170EC}" destId="{28584169-9A93-4188-885C-4F92413B6A73}" srcOrd="1" destOrd="0" presId="urn:microsoft.com/office/officeart/2005/8/layout/orgChart1"/>
    <dgm:cxn modelId="{36DE22FF-17FD-4A2D-BB91-857795558D54}" type="presParOf" srcId="{EAF0B442-F829-4B2F-8650-2978D6AEA7C1}" destId="{3CE08FC5-91FF-4E9F-82A9-5222EE2BE905}" srcOrd="1" destOrd="0" presId="urn:microsoft.com/office/officeart/2005/8/layout/orgChart1"/>
    <dgm:cxn modelId="{349DD8E3-4658-4B15-A326-078114849FF9}" type="presParOf" srcId="{EAF0B442-F829-4B2F-8650-2978D6AEA7C1}" destId="{2429E85F-4BF3-4BA8-A3EC-D44DAFB371F5}" srcOrd="2" destOrd="0" presId="urn:microsoft.com/office/officeart/2005/8/layout/orgChart1"/>
    <dgm:cxn modelId="{E086BA37-6DA5-4052-AE04-87D0DF2F7C90}" type="presParOf" srcId="{68DD1B9D-FF53-44EE-A517-A5E58E569060}" destId="{C2D9E7ED-1294-4C12-B954-DC44E374054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DAA276-D5FF-4368-867F-D6A2F1CF2930}">
      <dsp:nvSpPr>
        <dsp:cNvPr id="0" name=""/>
        <dsp:cNvSpPr/>
      </dsp:nvSpPr>
      <dsp:spPr>
        <a:xfrm>
          <a:off x="4114800" y="1872170"/>
          <a:ext cx="2251813" cy="7816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0810"/>
              </a:lnTo>
              <a:lnTo>
                <a:pt x="2251813" y="390810"/>
              </a:lnTo>
              <a:lnTo>
                <a:pt x="2251813" y="7816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03B993-4F94-4377-8653-2ECEE2A35975}">
      <dsp:nvSpPr>
        <dsp:cNvPr id="0" name=""/>
        <dsp:cNvSpPr/>
      </dsp:nvSpPr>
      <dsp:spPr>
        <a:xfrm>
          <a:off x="1862986" y="1872170"/>
          <a:ext cx="2251813" cy="781621"/>
        </a:xfrm>
        <a:custGeom>
          <a:avLst/>
          <a:gdLst/>
          <a:ahLst/>
          <a:cxnLst/>
          <a:rect l="0" t="0" r="0" b="0"/>
          <a:pathLst>
            <a:path>
              <a:moveTo>
                <a:pt x="2251813" y="0"/>
              </a:moveTo>
              <a:lnTo>
                <a:pt x="2251813" y="390810"/>
              </a:lnTo>
              <a:lnTo>
                <a:pt x="0" y="390810"/>
              </a:lnTo>
              <a:lnTo>
                <a:pt x="0" y="7816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9BC3CE-8A29-4822-9106-B762E5A33340}">
      <dsp:nvSpPr>
        <dsp:cNvPr id="0" name=""/>
        <dsp:cNvSpPr/>
      </dsp:nvSpPr>
      <dsp:spPr>
        <a:xfrm>
          <a:off x="1971650" y="11168"/>
          <a:ext cx="4286298" cy="18610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4400" kern="1200" dirty="0" smtClean="0"/>
            <a:t>Max Brinkmann</a:t>
          </a:r>
          <a:endParaRPr lang="de-AT" sz="4400" kern="1200" dirty="0"/>
        </a:p>
      </dsp:txBody>
      <dsp:txXfrm>
        <a:off x="1971650" y="11168"/>
        <a:ext cx="4286298" cy="1861002"/>
      </dsp:txXfrm>
    </dsp:sp>
    <dsp:sp modelId="{27C59144-69D0-4208-947C-6A7021A5C8FC}">
      <dsp:nvSpPr>
        <dsp:cNvPr id="0" name=""/>
        <dsp:cNvSpPr/>
      </dsp:nvSpPr>
      <dsp:spPr>
        <a:xfrm>
          <a:off x="1984" y="2653792"/>
          <a:ext cx="3722005" cy="18610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4400" kern="1200" dirty="0" smtClean="0"/>
            <a:t>Ulla Weigel</a:t>
          </a:r>
          <a:endParaRPr lang="de-AT" sz="4400" kern="1200" dirty="0"/>
        </a:p>
      </dsp:txBody>
      <dsp:txXfrm>
        <a:off x="1984" y="2653792"/>
        <a:ext cx="3722005" cy="1861002"/>
      </dsp:txXfrm>
    </dsp:sp>
    <dsp:sp modelId="{D9740C38-C9E4-4C6B-9566-BBD71BA063F4}">
      <dsp:nvSpPr>
        <dsp:cNvPr id="0" name=""/>
        <dsp:cNvSpPr/>
      </dsp:nvSpPr>
      <dsp:spPr>
        <a:xfrm>
          <a:off x="4505610" y="2653792"/>
          <a:ext cx="3722005" cy="18610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4400" kern="1200" dirty="0" smtClean="0"/>
            <a:t>Dirk Koppe</a:t>
          </a:r>
          <a:endParaRPr lang="de-AT" sz="4400" kern="1200" dirty="0"/>
        </a:p>
      </dsp:txBody>
      <dsp:txXfrm>
        <a:off x="4505610" y="2653792"/>
        <a:ext cx="3722005" cy="18610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68545-0D5F-4527-B95C-05E28A344440}" type="datetimeFigureOut">
              <a:rPr lang="de-DE" smtClean="0"/>
              <a:t>12.09.2013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0C727-AB06-4253-84B1-8F73CECB0766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68545-0D5F-4527-B95C-05E28A344440}" type="datetimeFigureOut">
              <a:rPr lang="de-DE" smtClean="0"/>
              <a:t>12.09.2013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0C727-AB06-4253-84B1-8F73CECB0766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68545-0D5F-4527-B95C-05E28A344440}" type="datetimeFigureOut">
              <a:rPr lang="de-DE" smtClean="0"/>
              <a:t>12.09.2013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0C727-AB06-4253-84B1-8F73CECB0766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68545-0D5F-4527-B95C-05E28A344440}" type="datetimeFigureOut">
              <a:rPr lang="de-DE" smtClean="0"/>
              <a:t>12.09.2013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0C727-AB06-4253-84B1-8F73CECB0766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68545-0D5F-4527-B95C-05E28A344440}" type="datetimeFigureOut">
              <a:rPr lang="de-DE" smtClean="0"/>
              <a:t>12.09.2013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0C727-AB06-4253-84B1-8F73CECB0766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68545-0D5F-4527-B95C-05E28A344440}" type="datetimeFigureOut">
              <a:rPr lang="de-DE" smtClean="0"/>
              <a:t>12.09.2013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0C727-AB06-4253-84B1-8F73CECB0766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68545-0D5F-4527-B95C-05E28A344440}" type="datetimeFigureOut">
              <a:rPr lang="de-DE" smtClean="0"/>
              <a:t>12.09.2013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0C727-AB06-4253-84B1-8F73CECB0766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68545-0D5F-4527-B95C-05E28A344440}" type="datetimeFigureOut">
              <a:rPr lang="de-DE" smtClean="0"/>
              <a:t>12.09.2013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0C727-AB06-4253-84B1-8F73CECB0766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68545-0D5F-4527-B95C-05E28A344440}" type="datetimeFigureOut">
              <a:rPr lang="de-DE" smtClean="0"/>
              <a:t>12.09.2013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0C727-AB06-4253-84B1-8F73CECB0766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68545-0D5F-4527-B95C-05E28A344440}" type="datetimeFigureOut">
              <a:rPr lang="de-DE" smtClean="0"/>
              <a:t>12.09.2013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0C727-AB06-4253-84B1-8F73CECB0766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68545-0D5F-4527-B95C-05E28A344440}" type="datetimeFigureOut">
              <a:rPr lang="de-DE" smtClean="0"/>
              <a:t>12.09.2013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0C727-AB06-4253-84B1-8F73CECB0766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68545-0D5F-4527-B95C-05E28A344440}" type="datetimeFigureOut">
              <a:rPr lang="de-DE" smtClean="0"/>
              <a:t>12.09.2013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0C727-AB06-4253-84B1-8F73CECB0766}" type="slidenum">
              <a:rPr lang="de-AT" smtClean="0"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Optima Office in </a:t>
            </a:r>
            <a:r>
              <a:rPr lang="de-AT" dirty="0" smtClean="0"/>
              <a:t>Bern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Büros – jederzeit und überall</a:t>
            </a:r>
            <a:endParaRPr lang="de-A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Eröffnung in </a:t>
            </a:r>
            <a:r>
              <a:rPr lang="de-AT" dirty="0" smtClean="0"/>
              <a:t>Bern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100000"/>
              </a:spcAft>
            </a:pPr>
            <a:r>
              <a:rPr lang="de-AT" dirty="0" smtClean="0"/>
              <a:t>Datum: Jänner 2014</a:t>
            </a:r>
          </a:p>
          <a:p>
            <a:pPr>
              <a:spcBef>
                <a:spcPct val="0"/>
              </a:spcBef>
              <a:spcAft>
                <a:spcPct val="100000"/>
              </a:spcAft>
            </a:pPr>
            <a:r>
              <a:rPr lang="de-AT" dirty="0" smtClean="0"/>
              <a:t>Lage: Zentrum</a:t>
            </a:r>
          </a:p>
          <a:p>
            <a:pPr>
              <a:spcBef>
                <a:spcPct val="0"/>
              </a:spcBef>
              <a:spcAft>
                <a:spcPct val="100000"/>
              </a:spcAft>
            </a:pPr>
            <a:r>
              <a:rPr lang="de-AT" dirty="0" smtClean="0"/>
              <a:t>Größe: 15 Büroräume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Unser Team in </a:t>
            </a:r>
            <a:r>
              <a:rPr lang="de-AT" dirty="0" smtClean="0"/>
              <a:t>Bern</a:t>
            </a:r>
            <a:endParaRPr lang="de-AT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Bildschirmpräsentation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Larissa-Design</vt:lpstr>
      <vt:lpstr>Optima Office in Bern</vt:lpstr>
      <vt:lpstr>Eröffnung in Bern</vt:lpstr>
      <vt:lpstr>Unser Team in Bern</vt:lpstr>
    </vt:vector>
  </TitlesOfParts>
  <Company> 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ECDL</dc:creator>
  <cp:lastModifiedBy>Wolfgang Ehrentraut</cp:lastModifiedBy>
  <cp:revision>4</cp:revision>
  <dcterms:created xsi:type="dcterms:W3CDTF">2008-07-16T08:28:13Z</dcterms:created>
  <dcterms:modified xsi:type="dcterms:W3CDTF">2013-09-12T11:53:03Z</dcterms:modified>
</cp:coreProperties>
</file>