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6D97B-3CDA-4911-A58D-AC247041081E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7A683-C559-4B83-9707-9DF7F637CD5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744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1683275" y="1109788"/>
            <a:ext cx="605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31. Was wird mit der Funktionstaste F1 gestartet?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203848" y="2459503"/>
            <a:ext cx="24758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PowerPoint-Hilfe</a:t>
            </a:r>
          </a:p>
          <a:p>
            <a:pPr marL="342900" indent="-342900">
              <a:buAutoNum type="alphaUcParenR"/>
            </a:pPr>
            <a:r>
              <a:rPr lang="de-AT" dirty="0"/>
              <a:t>Präsentation</a:t>
            </a:r>
          </a:p>
          <a:p>
            <a:pPr marL="342900" indent="-342900">
              <a:buAutoNum type="alphaUcParenR"/>
            </a:pPr>
            <a:r>
              <a:rPr lang="de-AT" dirty="0"/>
              <a:t>Drucken</a:t>
            </a:r>
          </a:p>
          <a:p>
            <a:pPr marL="342900" indent="-342900">
              <a:buAutoNum type="alphaUcParenR"/>
            </a:pPr>
            <a:r>
              <a:rPr lang="de-AT" dirty="0"/>
              <a:t>Rechtschreibprüfung</a:t>
            </a:r>
          </a:p>
        </p:txBody>
      </p:sp>
    </p:spTree>
  </p:cSld>
  <p:clrMapOvr>
    <a:masterClrMapping/>
  </p:clrMapOvr>
  <p:transition spd="med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2267744" y="108680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32. Wie soll Text auf Folien eingegeben werden?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2724956" y="2564904"/>
            <a:ext cx="37509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In langen, vollständigen Sätzen</a:t>
            </a:r>
          </a:p>
          <a:p>
            <a:pPr marL="342900" indent="-342900">
              <a:buAutoNum type="alphaUcParenR"/>
            </a:pPr>
            <a:r>
              <a:rPr lang="de-AT" dirty="0"/>
              <a:t>So klein wie möglich</a:t>
            </a:r>
          </a:p>
          <a:p>
            <a:pPr marL="342900" indent="-342900">
              <a:buAutoNum type="alphaUcParenR"/>
            </a:pPr>
            <a:r>
              <a:rPr lang="de-AT" dirty="0"/>
              <a:t>In vielen unterschiedlichen Farben</a:t>
            </a:r>
          </a:p>
          <a:p>
            <a:pPr marL="342900" indent="-342900">
              <a:buAutoNum type="alphaUcParenR"/>
            </a:pPr>
            <a:r>
              <a:rPr lang="de-AT" dirty="0"/>
              <a:t>Kurz und prägnant formuliert</a:t>
            </a:r>
          </a:p>
        </p:txBody>
      </p:sp>
    </p:spTree>
    <p:extLst>
      <p:ext uri="{BB962C8B-B14F-4D97-AF65-F5344CB8AC3E}">
        <p14:creationId xmlns:p14="http://schemas.microsoft.com/office/powerpoint/2010/main" val="885696352"/>
      </p:ext>
    </p:extLst>
  </p:cSld>
  <p:clrMapOvr>
    <a:masterClrMapping/>
  </p:clrMapOvr>
  <p:transition spd="med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33. Wozu dient der Folienmaster?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1835696" y="2321003"/>
            <a:ext cx="6113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Hierarchische Beziehungen grafisch darstellen</a:t>
            </a:r>
          </a:p>
          <a:p>
            <a:pPr marL="342900" indent="-342900">
              <a:buAutoNum type="alphaUcParenR"/>
            </a:pPr>
            <a:r>
              <a:rPr lang="de-AT" dirty="0"/>
              <a:t>Hierarchische Beziehungen grafisch darstellen</a:t>
            </a:r>
          </a:p>
          <a:p>
            <a:pPr marL="342900" indent="-342900">
              <a:buAutoNum type="alphaUcParenR"/>
            </a:pPr>
            <a:r>
              <a:rPr lang="de-AT" dirty="0"/>
              <a:t>Präsentation mit einheitlichem Design und Format erstellen</a:t>
            </a:r>
          </a:p>
          <a:p>
            <a:pPr marL="342900" indent="-342900">
              <a:buAutoNum type="alphaUcParenR"/>
            </a:pPr>
            <a:r>
              <a:rPr lang="de-AT" dirty="0"/>
              <a:t>Anzeigedauer für Animationen festlegen</a:t>
            </a:r>
          </a:p>
        </p:txBody>
      </p:sp>
    </p:spTree>
    <p:extLst>
      <p:ext uri="{BB962C8B-B14F-4D97-AF65-F5344CB8AC3E}">
        <p14:creationId xmlns:p14="http://schemas.microsoft.com/office/powerpoint/2010/main" val="426916298"/>
      </p:ext>
    </p:extLst>
  </p:cSld>
  <p:clrMapOvr>
    <a:masterClrMapping/>
  </p:clrMapOvr>
  <p:transition spd="med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34. Auf Ihren Folien ist bei einigen Wörtern eine rote Wellenlinie unter dem Wort zu sehen. Was bedeutet eine rote Wellenlinie?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1851063" y="2636912"/>
            <a:ext cx="56516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Rechtschreibfehler, daher Rechtschreibprüfung starten</a:t>
            </a:r>
          </a:p>
          <a:p>
            <a:pPr marL="342900" indent="-342900">
              <a:buAutoNum type="alphaUcParenR"/>
            </a:pPr>
            <a:r>
              <a:rPr lang="de-AT" dirty="0"/>
              <a:t>Kennzeichnung für einen Hyperlink</a:t>
            </a:r>
          </a:p>
          <a:p>
            <a:pPr marL="342900" indent="-342900">
              <a:buAutoNum type="alphaUcParenR"/>
            </a:pPr>
            <a:r>
              <a:rPr lang="de-AT" dirty="0"/>
              <a:t>Kennzeichnung für einen zugehörige Notiz</a:t>
            </a:r>
          </a:p>
          <a:p>
            <a:pPr marL="342900" indent="-342900">
              <a:buAutoNum type="alphaUcParenR"/>
            </a:pPr>
            <a:r>
              <a:rPr lang="de-AT" dirty="0"/>
              <a:t>Das Wort wird bei der Präsentation ausgeblendet</a:t>
            </a:r>
          </a:p>
        </p:txBody>
      </p:sp>
    </p:spTree>
    <p:extLst>
      <p:ext uri="{BB962C8B-B14F-4D97-AF65-F5344CB8AC3E}">
        <p14:creationId xmlns:p14="http://schemas.microsoft.com/office/powerpoint/2010/main" val="1161182769"/>
      </p:ext>
    </p:extLst>
  </p:cSld>
  <p:clrMapOvr>
    <a:masterClrMapping/>
  </p:clrMapOvr>
  <p:transition spd="med">
    <p:blinds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Bildschirmpräsentation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1</cp:lastModifiedBy>
  <cp:revision>13</cp:revision>
  <dcterms:created xsi:type="dcterms:W3CDTF">2008-07-16T10:30:49Z</dcterms:created>
  <dcterms:modified xsi:type="dcterms:W3CDTF">2021-10-05T19:17:18Z</dcterms:modified>
</cp:coreProperties>
</file>