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48" y="10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25D543-96AA-4276-9D4A-8E4B97B060C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38B7C620-EF2E-4B85-AF6A-CF43A364434B}">
      <dgm:prSet phldrT="[Text]"/>
      <dgm:spPr/>
      <dgm:t>
        <a:bodyPr/>
        <a:lstStyle/>
        <a:p>
          <a:r>
            <a:rPr lang="de-DE" dirty="0" smtClean="0"/>
            <a:t>Anna Hofer</a:t>
          </a:r>
          <a:endParaRPr lang="de-AT" dirty="0"/>
        </a:p>
      </dgm:t>
    </dgm:pt>
    <dgm:pt modelId="{EA6931D7-6809-4F21-818B-EF38FD657404}" type="parTrans" cxnId="{DE97EE23-B236-45E6-A13D-B5048C57406C}">
      <dgm:prSet/>
      <dgm:spPr/>
      <dgm:t>
        <a:bodyPr/>
        <a:lstStyle/>
        <a:p>
          <a:endParaRPr lang="de-AT"/>
        </a:p>
      </dgm:t>
    </dgm:pt>
    <dgm:pt modelId="{F671E5F1-E685-4F2A-808A-8293CAB789E0}" type="sibTrans" cxnId="{DE97EE23-B236-45E6-A13D-B5048C57406C}">
      <dgm:prSet/>
      <dgm:spPr/>
      <dgm:t>
        <a:bodyPr/>
        <a:lstStyle/>
        <a:p>
          <a:endParaRPr lang="de-AT"/>
        </a:p>
      </dgm:t>
    </dgm:pt>
    <dgm:pt modelId="{23E5CD6F-904E-4DBF-9E7B-4254915D43F0}">
      <dgm:prSet phldrT="[Text]"/>
      <dgm:spPr/>
      <dgm:t>
        <a:bodyPr/>
        <a:lstStyle/>
        <a:p>
          <a:r>
            <a:rPr lang="de-DE" dirty="0" smtClean="0"/>
            <a:t>Berger</a:t>
          </a:r>
          <a:endParaRPr lang="de-AT" dirty="0"/>
        </a:p>
      </dgm:t>
    </dgm:pt>
    <dgm:pt modelId="{440B6240-BF81-489F-8CC5-8BE9E182265B}" type="parTrans" cxnId="{3D7F86EC-EE08-4CF9-84CA-E4B0B1ABE3B3}">
      <dgm:prSet/>
      <dgm:spPr/>
      <dgm:t>
        <a:bodyPr/>
        <a:lstStyle/>
        <a:p>
          <a:endParaRPr lang="de-AT"/>
        </a:p>
      </dgm:t>
    </dgm:pt>
    <dgm:pt modelId="{5C9E3184-03FA-4735-82BE-71B8A76A78B5}" type="sibTrans" cxnId="{3D7F86EC-EE08-4CF9-84CA-E4B0B1ABE3B3}">
      <dgm:prSet/>
      <dgm:spPr/>
      <dgm:t>
        <a:bodyPr/>
        <a:lstStyle/>
        <a:p>
          <a:endParaRPr lang="de-AT"/>
        </a:p>
      </dgm:t>
    </dgm:pt>
    <dgm:pt modelId="{0E2F12ED-924B-4393-A92B-DACC8D7F0A3D}">
      <dgm:prSet phldrT="[Text]"/>
      <dgm:spPr/>
      <dgm:t>
        <a:bodyPr/>
        <a:lstStyle/>
        <a:p>
          <a:r>
            <a:rPr lang="de-DE" dirty="0" smtClean="0"/>
            <a:t>Eder</a:t>
          </a:r>
          <a:endParaRPr lang="de-AT" dirty="0"/>
        </a:p>
      </dgm:t>
    </dgm:pt>
    <dgm:pt modelId="{36ECA052-4DD3-4E2F-A958-67F7997F1883}" type="parTrans" cxnId="{5CEC64EE-F4F8-4801-BCC9-D4F267A2F421}">
      <dgm:prSet/>
      <dgm:spPr/>
      <dgm:t>
        <a:bodyPr/>
        <a:lstStyle/>
        <a:p>
          <a:endParaRPr lang="de-AT"/>
        </a:p>
      </dgm:t>
    </dgm:pt>
    <dgm:pt modelId="{4F16E487-06D1-4106-A4AE-7AD58949D064}" type="sibTrans" cxnId="{5CEC64EE-F4F8-4801-BCC9-D4F267A2F421}">
      <dgm:prSet/>
      <dgm:spPr/>
      <dgm:t>
        <a:bodyPr/>
        <a:lstStyle/>
        <a:p>
          <a:endParaRPr lang="de-AT"/>
        </a:p>
      </dgm:t>
    </dgm:pt>
    <dgm:pt modelId="{537D22E6-0E8C-44A8-8711-0E44DEB4C046}" type="pres">
      <dgm:prSet presAssocID="{9625D543-96AA-4276-9D4A-8E4B97B060C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AT"/>
        </a:p>
      </dgm:t>
    </dgm:pt>
    <dgm:pt modelId="{C55749F2-C3F9-4F10-8767-BFA2DC50B887}" type="pres">
      <dgm:prSet presAssocID="{38B7C620-EF2E-4B85-AF6A-CF43A364434B}" presName="hierRoot1" presStyleCnt="0">
        <dgm:presLayoutVars>
          <dgm:hierBranch val="init"/>
        </dgm:presLayoutVars>
      </dgm:prSet>
      <dgm:spPr/>
    </dgm:pt>
    <dgm:pt modelId="{5BB5E05F-C866-4F8E-AEF4-5824C81259B2}" type="pres">
      <dgm:prSet presAssocID="{38B7C620-EF2E-4B85-AF6A-CF43A364434B}" presName="rootComposite1" presStyleCnt="0"/>
      <dgm:spPr/>
    </dgm:pt>
    <dgm:pt modelId="{32A30044-39FC-4DA3-9F51-23BADFB7F478}" type="pres">
      <dgm:prSet presAssocID="{38B7C620-EF2E-4B85-AF6A-CF43A364434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0A98D905-1AA7-4881-9B38-C4B7DF1C1DF0}" type="pres">
      <dgm:prSet presAssocID="{38B7C620-EF2E-4B85-AF6A-CF43A364434B}" presName="rootConnector1" presStyleLbl="node1" presStyleIdx="0" presStyleCnt="0"/>
      <dgm:spPr/>
      <dgm:t>
        <a:bodyPr/>
        <a:lstStyle/>
        <a:p>
          <a:endParaRPr lang="de-AT"/>
        </a:p>
      </dgm:t>
    </dgm:pt>
    <dgm:pt modelId="{F121BE31-8AEA-484C-9300-E8B65D4557B1}" type="pres">
      <dgm:prSet presAssocID="{38B7C620-EF2E-4B85-AF6A-CF43A364434B}" presName="hierChild2" presStyleCnt="0"/>
      <dgm:spPr/>
    </dgm:pt>
    <dgm:pt modelId="{297BE0FD-86DA-4566-BD4A-411439743702}" type="pres">
      <dgm:prSet presAssocID="{440B6240-BF81-489F-8CC5-8BE9E182265B}" presName="Name37" presStyleLbl="parChTrans1D2" presStyleIdx="0" presStyleCnt="2"/>
      <dgm:spPr/>
      <dgm:t>
        <a:bodyPr/>
        <a:lstStyle/>
        <a:p>
          <a:endParaRPr lang="de-AT"/>
        </a:p>
      </dgm:t>
    </dgm:pt>
    <dgm:pt modelId="{24587204-0AE0-4ECF-86C7-53886CB983A4}" type="pres">
      <dgm:prSet presAssocID="{23E5CD6F-904E-4DBF-9E7B-4254915D43F0}" presName="hierRoot2" presStyleCnt="0">
        <dgm:presLayoutVars>
          <dgm:hierBranch val="init"/>
        </dgm:presLayoutVars>
      </dgm:prSet>
      <dgm:spPr/>
    </dgm:pt>
    <dgm:pt modelId="{D6BFA940-26F3-4279-931F-8629D563F309}" type="pres">
      <dgm:prSet presAssocID="{23E5CD6F-904E-4DBF-9E7B-4254915D43F0}" presName="rootComposite" presStyleCnt="0"/>
      <dgm:spPr/>
    </dgm:pt>
    <dgm:pt modelId="{BE6BB170-7F06-41DE-8863-8DC6AFB76EB6}" type="pres">
      <dgm:prSet presAssocID="{23E5CD6F-904E-4DBF-9E7B-4254915D43F0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7C7B50E6-3A4C-42D2-A460-A987F70886D3}" type="pres">
      <dgm:prSet presAssocID="{23E5CD6F-904E-4DBF-9E7B-4254915D43F0}" presName="rootConnector" presStyleLbl="node2" presStyleIdx="0" presStyleCnt="2"/>
      <dgm:spPr/>
      <dgm:t>
        <a:bodyPr/>
        <a:lstStyle/>
        <a:p>
          <a:endParaRPr lang="de-AT"/>
        </a:p>
      </dgm:t>
    </dgm:pt>
    <dgm:pt modelId="{BA2CB1D4-AD42-4C0C-9F00-93FE022059B7}" type="pres">
      <dgm:prSet presAssocID="{23E5CD6F-904E-4DBF-9E7B-4254915D43F0}" presName="hierChild4" presStyleCnt="0"/>
      <dgm:spPr/>
    </dgm:pt>
    <dgm:pt modelId="{7A0358D3-47E3-49F5-AC4C-97747A2D27D3}" type="pres">
      <dgm:prSet presAssocID="{23E5CD6F-904E-4DBF-9E7B-4254915D43F0}" presName="hierChild5" presStyleCnt="0"/>
      <dgm:spPr/>
    </dgm:pt>
    <dgm:pt modelId="{7247AE36-DB1A-453B-9CDD-577BDF1ED2ED}" type="pres">
      <dgm:prSet presAssocID="{36ECA052-4DD3-4E2F-A958-67F7997F1883}" presName="Name37" presStyleLbl="parChTrans1D2" presStyleIdx="1" presStyleCnt="2"/>
      <dgm:spPr/>
      <dgm:t>
        <a:bodyPr/>
        <a:lstStyle/>
        <a:p>
          <a:endParaRPr lang="de-AT"/>
        </a:p>
      </dgm:t>
    </dgm:pt>
    <dgm:pt modelId="{69FD97CE-ACDD-441D-9366-632CA4CADC45}" type="pres">
      <dgm:prSet presAssocID="{0E2F12ED-924B-4393-A92B-DACC8D7F0A3D}" presName="hierRoot2" presStyleCnt="0">
        <dgm:presLayoutVars>
          <dgm:hierBranch val="init"/>
        </dgm:presLayoutVars>
      </dgm:prSet>
      <dgm:spPr/>
    </dgm:pt>
    <dgm:pt modelId="{8656ABE0-6D64-4B26-840C-040E285DA565}" type="pres">
      <dgm:prSet presAssocID="{0E2F12ED-924B-4393-A92B-DACC8D7F0A3D}" presName="rootComposite" presStyleCnt="0"/>
      <dgm:spPr/>
    </dgm:pt>
    <dgm:pt modelId="{861954EE-A3C7-4135-A971-C178A0433396}" type="pres">
      <dgm:prSet presAssocID="{0E2F12ED-924B-4393-A92B-DACC8D7F0A3D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FB8392A5-9A69-4D77-B42E-58D9DFDCD4DC}" type="pres">
      <dgm:prSet presAssocID="{0E2F12ED-924B-4393-A92B-DACC8D7F0A3D}" presName="rootConnector" presStyleLbl="node2" presStyleIdx="1" presStyleCnt="2"/>
      <dgm:spPr/>
      <dgm:t>
        <a:bodyPr/>
        <a:lstStyle/>
        <a:p>
          <a:endParaRPr lang="de-AT"/>
        </a:p>
      </dgm:t>
    </dgm:pt>
    <dgm:pt modelId="{C51A93C0-7C44-4F3F-BB24-6607FFABA538}" type="pres">
      <dgm:prSet presAssocID="{0E2F12ED-924B-4393-A92B-DACC8D7F0A3D}" presName="hierChild4" presStyleCnt="0"/>
      <dgm:spPr/>
    </dgm:pt>
    <dgm:pt modelId="{827260F9-FBB0-427C-815C-8562CA841719}" type="pres">
      <dgm:prSet presAssocID="{0E2F12ED-924B-4393-A92B-DACC8D7F0A3D}" presName="hierChild5" presStyleCnt="0"/>
      <dgm:spPr/>
    </dgm:pt>
    <dgm:pt modelId="{2E1FA97F-555C-4B37-A82F-3E42A9CFE627}" type="pres">
      <dgm:prSet presAssocID="{38B7C620-EF2E-4B85-AF6A-CF43A364434B}" presName="hierChild3" presStyleCnt="0"/>
      <dgm:spPr/>
    </dgm:pt>
  </dgm:ptLst>
  <dgm:cxnLst>
    <dgm:cxn modelId="{2BB8FFF7-2A59-4772-BFBD-CAC81E0A91A4}" type="presOf" srcId="{23E5CD6F-904E-4DBF-9E7B-4254915D43F0}" destId="{BE6BB170-7F06-41DE-8863-8DC6AFB76EB6}" srcOrd="0" destOrd="0" presId="urn:microsoft.com/office/officeart/2005/8/layout/orgChart1"/>
    <dgm:cxn modelId="{CDDE9D7B-8565-402B-B249-2F8F4CD5240F}" type="presOf" srcId="{38B7C620-EF2E-4B85-AF6A-CF43A364434B}" destId="{0A98D905-1AA7-4881-9B38-C4B7DF1C1DF0}" srcOrd="1" destOrd="0" presId="urn:microsoft.com/office/officeart/2005/8/layout/orgChart1"/>
    <dgm:cxn modelId="{1DE2FF66-0AA9-4847-8471-5FBF5A0B01F9}" type="presOf" srcId="{440B6240-BF81-489F-8CC5-8BE9E182265B}" destId="{297BE0FD-86DA-4566-BD4A-411439743702}" srcOrd="0" destOrd="0" presId="urn:microsoft.com/office/officeart/2005/8/layout/orgChart1"/>
    <dgm:cxn modelId="{2425D816-0B9B-46A5-8A2E-F69FA0E93E91}" type="presOf" srcId="{0E2F12ED-924B-4393-A92B-DACC8D7F0A3D}" destId="{FB8392A5-9A69-4D77-B42E-58D9DFDCD4DC}" srcOrd="1" destOrd="0" presId="urn:microsoft.com/office/officeart/2005/8/layout/orgChart1"/>
    <dgm:cxn modelId="{9821AFF0-686C-4CAF-808D-79F7BA99A788}" type="presOf" srcId="{23E5CD6F-904E-4DBF-9E7B-4254915D43F0}" destId="{7C7B50E6-3A4C-42D2-A460-A987F70886D3}" srcOrd="1" destOrd="0" presId="urn:microsoft.com/office/officeart/2005/8/layout/orgChart1"/>
    <dgm:cxn modelId="{DE97EE23-B236-45E6-A13D-B5048C57406C}" srcId="{9625D543-96AA-4276-9D4A-8E4B97B060C2}" destId="{38B7C620-EF2E-4B85-AF6A-CF43A364434B}" srcOrd="0" destOrd="0" parTransId="{EA6931D7-6809-4F21-818B-EF38FD657404}" sibTransId="{F671E5F1-E685-4F2A-808A-8293CAB789E0}"/>
    <dgm:cxn modelId="{E6E87B15-5D8B-473F-A74C-EEB4C3106A07}" type="presOf" srcId="{9625D543-96AA-4276-9D4A-8E4B97B060C2}" destId="{537D22E6-0E8C-44A8-8711-0E44DEB4C046}" srcOrd="0" destOrd="0" presId="urn:microsoft.com/office/officeart/2005/8/layout/orgChart1"/>
    <dgm:cxn modelId="{B64E29E1-5DFC-42C9-8A75-DFA58F0D53B9}" type="presOf" srcId="{36ECA052-4DD3-4E2F-A958-67F7997F1883}" destId="{7247AE36-DB1A-453B-9CDD-577BDF1ED2ED}" srcOrd="0" destOrd="0" presId="urn:microsoft.com/office/officeart/2005/8/layout/orgChart1"/>
    <dgm:cxn modelId="{5CEC64EE-F4F8-4801-BCC9-D4F267A2F421}" srcId="{38B7C620-EF2E-4B85-AF6A-CF43A364434B}" destId="{0E2F12ED-924B-4393-A92B-DACC8D7F0A3D}" srcOrd="1" destOrd="0" parTransId="{36ECA052-4DD3-4E2F-A958-67F7997F1883}" sibTransId="{4F16E487-06D1-4106-A4AE-7AD58949D064}"/>
    <dgm:cxn modelId="{895B1AD5-7126-4872-9168-10365156FCEE}" type="presOf" srcId="{38B7C620-EF2E-4B85-AF6A-CF43A364434B}" destId="{32A30044-39FC-4DA3-9F51-23BADFB7F478}" srcOrd="0" destOrd="0" presId="urn:microsoft.com/office/officeart/2005/8/layout/orgChart1"/>
    <dgm:cxn modelId="{3D7F86EC-EE08-4CF9-84CA-E4B0B1ABE3B3}" srcId="{38B7C620-EF2E-4B85-AF6A-CF43A364434B}" destId="{23E5CD6F-904E-4DBF-9E7B-4254915D43F0}" srcOrd="0" destOrd="0" parTransId="{440B6240-BF81-489F-8CC5-8BE9E182265B}" sibTransId="{5C9E3184-03FA-4735-82BE-71B8A76A78B5}"/>
    <dgm:cxn modelId="{7928DCF9-1031-4A72-92E1-A542080F82BC}" type="presOf" srcId="{0E2F12ED-924B-4393-A92B-DACC8D7F0A3D}" destId="{861954EE-A3C7-4135-A971-C178A0433396}" srcOrd="0" destOrd="0" presId="urn:microsoft.com/office/officeart/2005/8/layout/orgChart1"/>
    <dgm:cxn modelId="{3C775AFD-668A-4472-BCF5-57281422AB9C}" type="presParOf" srcId="{537D22E6-0E8C-44A8-8711-0E44DEB4C046}" destId="{C55749F2-C3F9-4F10-8767-BFA2DC50B887}" srcOrd="0" destOrd="0" presId="urn:microsoft.com/office/officeart/2005/8/layout/orgChart1"/>
    <dgm:cxn modelId="{2F0A58F9-FB0F-4DB8-9B0C-6771E281CA44}" type="presParOf" srcId="{C55749F2-C3F9-4F10-8767-BFA2DC50B887}" destId="{5BB5E05F-C866-4F8E-AEF4-5824C81259B2}" srcOrd="0" destOrd="0" presId="urn:microsoft.com/office/officeart/2005/8/layout/orgChart1"/>
    <dgm:cxn modelId="{3D8B576C-8DD0-4EF1-8923-B77B5B16CCF9}" type="presParOf" srcId="{5BB5E05F-C866-4F8E-AEF4-5824C81259B2}" destId="{32A30044-39FC-4DA3-9F51-23BADFB7F478}" srcOrd="0" destOrd="0" presId="urn:microsoft.com/office/officeart/2005/8/layout/orgChart1"/>
    <dgm:cxn modelId="{BE4D2E04-2759-4572-8280-FBC836B45A8D}" type="presParOf" srcId="{5BB5E05F-C866-4F8E-AEF4-5824C81259B2}" destId="{0A98D905-1AA7-4881-9B38-C4B7DF1C1DF0}" srcOrd="1" destOrd="0" presId="urn:microsoft.com/office/officeart/2005/8/layout/orgChart1"/>
    <dgm:cxn modelId="{894DAD8A-079B-47F1-9ADA-F8B2DFA7079E}" type="presParOf" srcId="{C55749F2-C3F9-4F10-8767-BFA2DC50B887}" destId="{F121BE31-8AEA-484C-9300-E8B65D4557B1}" srcOrd="1" destOrd="0" presId="urn:microsoft.com/office/officeart/2005/8/layout/orgChart1"/>
    <dgm:cxn modelId="{04D6DAA3-8386-4D1B-B736-BD4A64AD2CEB}" type="presParOf" srcId="{F121BE31-8AEA-484C-9300-E8B65D4557B1}" destId="{297BE0FD-86DA-4566-BD4A-411439743702}" srcOrd="0" destOrd="0" presId="urn:microsoft.com/office/officeart/2005/8/layout/orgChart1"/>
    <dgm:cxn modelId="{F9F8CF40-B817-46A8-8E72-01A10A921F29}" type="presParOf" srcId="{F121BE31-8AEA-484C-9300-E8B65D4557B1}" destId="{24587204-0AE0-4ECF-86C7-53886CB983A4}" srcOrd="1" destOrd="0" presId="urn:microsoft.com/office/officeart/2005/8/layout/orgChart1"/>
    <dgm:cxn modelId="{52BFBEBA-5E98-4911-A658-056BBB5E041D}" type="presParOf" srcId="{24587204-0AE0-4ECF-86C7-53886CB983A4}" destId="{D6BFA940-26F3-4279-931F-8629D563F309}" srcOrd="0" destOrd="0" presId="urn:microsoft.com/office/officeart/2005/8/layout/orgChart1"/>
    <dgm:cxn modelId="{AE9FFC84-1D19-4FFB-830C-B3058E442BEE}" type="presParOf" srcId="{D6BFA940-26F3-4279-931F-8629D563F309}" destId="{BE6BB170-7F06-41DE-8863-8DC6AFB76EB6}" srcOrd="0" destOrd="0" presId="urn:microsoft.com/office/officeart/2005/8/layout/orgChart1"/>
    <dgm:cxn modelId="{E74547AE-E3CF-4C3E-B04D-A0404D4929BD}" type="presParOf" srcId="{D6BFA940-26F3-4279-931F-8629D563F309}" destId="{7C7B50E6-3A4C-42D2-A460-A987F70886D3}" srcOrd="1" destOrd="0" presId="urn:microsoft.com/office/officeart/2005/8/layout/orgChart1"/>
    <dgm:cxn modelId="{62ED43FA-475D-4AC6-8224-065016F96812}" type="presParOf" srcId="{24587204-0AE0-4ECF-86C7-53886CB983A4}" destId="{BA2CB1D4-AD42-4C0C-9F00-93FE022059B7}" srcOrd="1" destOrd="0" presId="urn:microsoft.com/office/officeart/2005/8/layout/orgChart1"/>
    <dgm:cxn modelId="{F62974FF-F473-4954-A36A-A18DF0CA49E4}" type="presParOf" srcId="{24587204-0AE0-4ECF-86C7-53886CB983A4}" destId="{7A0358D3-47E3-49F5-AC4C-97747A2D27D3}" srcOrd="2" destOrd="0" presId="urn:microsoft.com/office/officeart/2005/8/layout/orgChart1"/>
    <dgm:cxn modelId="{AF8F9DA2-0BC2-4666-9404-5D729CB7CF89}" type="presParOf" srcId="{F121BE31-8AEA-484C-9300-E8B65D4557B1}" destId="{7247AE36-DB1A-453B-9CDD-577BDF1ED2ED}" srcOrd="2" destOrd="0" presId="urn:microsoft.com/office/officeart/2005/8/layout/orgChart1"/>
    <dgm:cxn modelId="{9993FF05-7A56-41B5-8D91-B50A332C4B8E}" type="presParOf" srcId="{F121BE31-8AEA-484C-9300-E8B65D4557B1}" destId="{69FD97CE-ACDD-441D-9366-632CA4CADC45}" srcOrd="3" destOrd="0" presId="urn:microsoft.com/office/officeart/2005/8/layout/orgChart1"/>
    <dgm:cxn modelId="{E0CA10CD-1F75-4146-B37C-B2B72F9CB743}" type="presParOf" srcId="{69FD97CE-ACDD-441D-9366-632CA4CADC45}" destId="{8656ABE0-6D64-4B26-840C-040E285DA565}" srcOrd="0" destOrd="0" presId="urn:microsoft.com/office/officeart/2005/8/layout/orgChart1"/>
    <dgm:cxn modelId="{AEB0BD9B-D323-4196-B1BF-BE04118AAB4D}" type="presParOf" srcId="{8656ABE0-6D64-4B26-840C-040E285DA565}" destId="{861954EE-A3C7-4135-A971-C178A0433396}" srcOrd="0" destOrd="0" presId="urn:microsoft.com/office/officeart/2005/8/layout/orgChart1"/>
    <dgm:cxn modelId="{FF8CC048-EAF7-4D47-A3A5-EFEC0D151CD4}" type="presParOf" srcId="{8656ABE0-6D64-4B26-840C-040E285DA565}" destId="{FB8392A5-9A69-4D77-B42E-58D9DFDCD4DC}" srcOrd="1" destOrd="0" presId="urn:microsoft.com/office/officeart/2005/8/layout/orgChart1"/>
    <dgm:cxn modelId="{290042B7-AF0A-4C01-A935-422B51E24B14}" type="presParOf" srcId="{69FD97CE-ACDD-441D-9366-632CA4CADC45}" destId="{C51A93C0-7C44-4F3F-BB24-6607FFABA538}" srcOrd="1" destOrd="0" presId="urn:microsoft.com/office/officeart/2005/8/layout/orgChart1"/>
    <dgm:cxn modelId="{AB5ADEAC-D4C3-463E-82F6-C39C5634CB86}" type="presParOf" srcId="{69FD97CE-ACDD-441D-9366-632CA4CADC45}" destId="{827260F9-FBB0-427C-815C-8562CA841719}" srcOrd="2" destOrd="0" presId="urn:microsoft.com/office/officeart/2005/8/layout/orgChart1"/>
    <dgm:cxn modelId="{97090785-E541-4C58-B641-AB30FCCC838E}" type="presParOf" srcId="{C55749F2-C3F9-4F10-8767-BFA2DC50B887}" destId="{2E1FA97F-555C-4B37-A82F-3E42A9CFE62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3B2B-E8C8-4C17-9199-DBEBA670B8A4}" type="datetimeFigureOut">
              <a:rPr lang="de-DE" smtClean="0"/>
              <a:pPr/>
              <a:t>08.04.2013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1DE-F309-48A8-B981-8125008C55D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3B2B-E8C8-4C17-9199-DBEBA670B8A4}" type="datetimeFigureOut">
              <a:rPr lang="de-DE" smtClean="0"/>
              <a:pPr/>
              <a:t>08.04.2013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1DE-F309-48A8-B981-8125008C55D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3B2B-E8C8-4C17-9199-DBEBA670B8A4}" type="datetimeFigureOut">
              <a:rPr lang="de-DE" smtClean="0"/>
              <a:pPr/>
              <a:t>08.04.2013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1DE-F309-48A8-B981-8125008C55D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3B2B-E8C8-4C17-9199-DBEBA670B8A4}" type="datetimeFigureOut">
              <a:rPr lang="de-DE" smtClean="0"/>
              <a:pPr/>
              <a:t>08.04.2013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1DE-F309-48A8-B981-8125008C55D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3B2B-E8C8-4C17-9199-DBEBA670B8A4}" type="datetimeFigureOut">
              <a:rPr lang="de-DE" smtClean="0"/>
              <a:pPr/>
              <a:t>08.04.2013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1DE-F309-48A8-B981-8125008C55D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3B2B-E8C8-4C17-9199-DBEBA670B8A4}" type="datetimeFigureOut">
              <a:rPr lang="de-DE" smtClean="0"/>
              <a:pPr/>
              <a:t>08.04.2013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1DE-F309-48A8-B981-8125008C55D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3B2B-E8C8-4C17-9199-DBEBA670B8A4}" type="datetimeFigureOut">
              <a:rPr lang="de-DE" smtClean="0"/>
              <a:pPr/>
              <a:t>08.04.2013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1DE-F309-48A8-B981-8125008C55D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3B2B-E8C8-4C17-9199-DBEBA670B8A4}" type="datetimeFigureOut">
              <a:rPr lang="de-DE" smtClean="0"/>
              <a:pPr/>
              <a:t>08.04.2013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1DE-F309-48A8-B981-8125008C55D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3B2B-E8C8-4C17-9199-DBEBA670B8A4}" type="datetimeFigureOut">
              <a:rPr lang="de-DE" smtClean="0"/>
              <a:pPr/>
              <a:t>08.04.2013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1DE-F309-48A8-B981-8125008C55D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3B2B-E8C8-4C17-9199-DBEBA670B8A4}" type="datetimeFigureOut">
              <a:rPr lang="de-DE" smtClean="0"/>
              <a:pPr/>
              <a:t>08.04.2013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1DE-F309-48A8-B981-8125008C55D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3B2B-E8C8-4C17-9199-DBEBA670B8A4}" type="datetimeFigureOut">
              <a:rPr lang="de-DE" smtClean="0"/>
              <a:pPr/>
              <a:t>08.04.2013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1DE-F309-48A8-B981-8125008C55D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33B2B-E8C8-4C17-9199-DBEBA670B8A4}" type="datetimeFigureOut">
              <a:rPr lang="de-DE" smtClean="0"/>
              <a:pPr/>
              <a:t>08.04.2013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0B1DE-F309-48A8-B981-8125008C55D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1470025"/>
          </a:xfrm>
        </p:spPr>
        <p:txBody>
          <a:bodyPr/>
          <a:lstStyle/>
          <a:p>
            <a:r>
              <a:rPr lang="de-AT" dirty="0" smtClean="0"/>
              <a:t>Firma </a:t>
            </a:r>
            <a:r>
              <a:rPr lang="de-AT" dirty="0" err="1" smtClean="0"/>
              <a:t>Perfekta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1357298"/>
            <a:ext cx="6400800" cy="757246"/>
          </a:xfrm>
        </p:spPr>
        <p:txBody>
          <a:bodyPr/>
          <a:lstStyle/>
          <a:p>
            <a:r>
              <a:rPr lang="de-AT" dirty="0" smtClean="0"/>
              <a:t>IKT</a:t>
            </a:r>
            <a:endParaRPr lang="de-A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Geschäftsleitung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Ziel</a:t>
            </a:r>
            <a:endParaRPr lang="de-AT" dirty="0"/>
          </a:p>
        </p:txBody>
      </p:sp>
      <p:sp>
        <p:nvSpPr>
          <p:cNvPr id="3" name="AutoShape 4" descr="Zufriedene Kunden"/>
          <p:cNvSpPr>
            <a:spLocks noChangeArrowheads="1"/>
          </p:cNvSpPr>
          <p:nvPr/>
        </p:nvSpPr>
        <p:spPr bwMode="auto">
          <a:xfrm rot="10800000">
            <a:off x="2843213" y="2492375"/>
            <a:ext cx="3600450" cy="2735263"/>
          </a:xfrm>
          <a:prstGeom prst="hexagon">
            <a:avLst>
              <a:gd name="adj" fmla="val 32908"/>
              <a:gd name="vf" fmla="val 115470"/>
            </a:avLst>
          </a:prstGeom>
          <a:solidFill>
            <a:srgbClr val="FFFF00"/>
          </a:solidFill>
          <a:ln w="1270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AT" sz="3600" dirty="0"/>
              <a:t>Zufriedene</a:t>
            </a:r>
          </a:p>
          <a:p>
            <a:pPr algn="ctr"/>
            <a:r>
              <a:rPr lang="de-AT" sz="3600" dirty="0"/>
              <a:t>Kunden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Plan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AutoShape 4" descr="Sechseck"/>
          <p:cNvSpPr>
            <a:spLocks noChangeArrowheads="1"/>
          </p:cNvSpPr>
          <p:nvPr/>
        </p:nvSpPr>
        <p:spPr bwMode="auto">
          <a:xfrm>
            <a:off x="1835150" y="2708275"/>
            <a:ext cx="5545138" cy="2665413"/>
          </a:xfrm>
          <a:prstGeom prst="hexagon">
            <a:avLst>
              <a:gd name="adj" fmla="val 52010"/>
              <a:gd name="vf" fmla="val 115470"/>
            </a:avLst>
          </a:prstGeom>
          <a:solidFill>
            <a:schemeClr val="bg1"/>
          </a:solidFill>
          <a:ln w="1270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sz="3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Bildschirmpräsentation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Calibri</vt:lpstr>
      <vt:lpstr>Larissa-Design</vt:lpstr>
      <vt:lpstr>Firma Perfekta</vt:lpstr>
      <vt:lpstr>Geschäftsleitung</vt:lpstr>
      <vt:lpstr>Ziel</vt:lpstr>
      <vt:lpstr>Plan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ECDL</dc:creator>
  <cp:lastModifiedBy>meier@ocg.at</cp:lastModifiedBy>
  <cp:revision>4</cp:revision>
  <dcterms:created xsi:type="dcterms:W3CDTF">2008-07-16T09:17:56Z</dcterms:created>
  <dcterms:modified xsi:type="dcterms:W3CDTF">2013-04-08T11:41:43Z</dcterms:modified>
</cp:coreProperties>
</file>