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D97B-3CDA-4911-A58D-AC247041081E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7A683-C559-4B83-9707-9DF7F637CD5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744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611560" y="10527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31. Wie können Sie die Gliederungsansicht eingeben und bearbeiten?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203848" y="2459503"/>
            <a:ext cx="4620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Folientitel, Aufzählungstext in Listenebenen</a:t>
            </a:r>
          </a:p>
          <a:p>
            <a:pPr marL="342900" indent="-342900">
              <a:buAutoNum type="alphaUcParenR"/>
            </a:pPr>
            <a:r>
              <a:rPr lang="de-AT" dirty="0"/>
              <a:t>Grafische Elemente</a:t>
            </a:r>
          </a:p>
          <a:p>
            <a:pPr marL="342900" indent="-342900">
              <a:buAutoNum type="alphaUcParenR"/>
            </a:pPr>
            <a:r>
              <a:rPr lang="de-AT" dirty="0"/>
              <a:t>Folienübergänge und Animationen</a:t>
            </a:r>
          </a:p>
          <a:p>
            <a:pPr marL="342900" indent="-342900">
              <a:buAutoNum type="alphaUcParenR"/>
            </a:pPr>
            <a:r>
              <a:rPr lang="de-AT" dirty="0"/>
              <a:t>Design und Layout für die Handzettel</a:t>
            </a:r>
          </a:p>
        </p:txBody>
      </p:sp>
    </p:spTree>
  </p:cSld>
  <p:clrMapOvr>
    <a:masterClrMapping/>
  </p:clrMapOvr>
  <p:transition spd="med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683568" y="10527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32. Wie soll Text auf Folien eingegeben werden?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1665693" y="2492896"/>
            <a:ext cx="6028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Alle Aufzählungszeichen fett formatieren</a:t>
            </a:r>
          </a:p>
          <a:p>
            <a:pPr marL="342900" indent="-342900">
              <a:buAutoNum type="alphaUcParenR"/>
            </a:pPr>
            <a:r>
              <a:rPr lang="de-AT" dirty="0"/>
              <a:t>Als Fließtext mit doppeltem Zeilenabstand</a:t>
            </a:r>
          </a:p>
          <a:p>
            <a:pPr marL="342900" indent="-342900">
              <a:buAutoNum type="alphaUcParenR"/>
            </a:pPr>
            <a:r>
              <a:rPr lang="de-AT" dirty="0"/>
              <a:t>Treffende Ausdrücke verwenden und kurz fassen</a:t>
            </a:r>
          </a:p>
          <a:p>
            <a:pPr marL="342900" indent="-342900">
              <a:buAutoNum type="alphaUcParenR"/>
            </a:pPr>
            <a:r>
              <a:rPr lang="de-AT" dirty="0"/>
              <a:t>Zu jedem Aufzählungspunkt eine passende Grafik einfügen</a:t>
            </a:r>
          </a:p>
        </p:txBody>
      </p:sp>
    </p:spTree>
    <p:extLst>
      <p:ext uri="{BB962C8B-B14F-4D97-AF65-F5344CB8AC3E}">
        <p14:creationId xmlns:p14="http://schemas.microsoft.com/office/powerpoint/2010/main" val="885696352"/>
      </p:ext>
    </p:extLst>
  </p:cSld>
  <p:clrMapOvr>
    <a:masterClrMapping/>
  </p:clrMapOvr>
  <p:transition spd="med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611560" y="105273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33. Durch welchen Befehl wird die erste Folie im Vollbild am Bildschirm angezeigt?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2561162" y="2321003"/>
            <a:ext cx="4082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Bildschirmpräsentation von Beginn an</a:t>
            </a:r>
          </a:p>
          <a:p>
            <a:pPr marL="342900" indent="-342900">
              <a:buAutoNum type="alphaUcParenR"/>
            </a:pPr>
            <a:r>
              <a:rPr lang="de-AT" dirty="0"/>
              <a:t>Übergänge Vorschau</a:t>
            </a:r>
          </a:p>
          <a:p>
            <a:pPr marL="342900" indent="-342900">
              <a:buAutoNum type="alphaUcParenR"/>
            </a:pPr>
            <a:r>
              <a:rPr lang="de-AT" dirty="0"/>
              <a:t>Datei Öffnen</a:t>
            </a:r>
          </a:p>
          <a:p>
            <a:pPr marL="342900" indent="-342900">
              <a:buAutoNum type="alphaUcParenR"/>
            </a:pPr>
            <a:r>
              <a:rPr lang="de-AT" dirty="0"/>
              <a:t>Ansicht Zoom</a:t>
            </a:r>
          </a:p>
        </p:txBody>
      </p:sp>
    </p:spTree>
    <p:extLst>
      <p:ext uri="{BB962C8B-B14F-4D97-AF65-F5344CB8AC3E}">
        <p14:creationId xmlns:p14="http://schemas.microsoft.com/office/powerpoint/2010/main" val="426916298"/>
      </p:ext>
    </p:extLst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34. Was können Sie während einer Bildschirmpräsentation machen?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2789012" y="2636912"/>
            <a:ext cx="3565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Zur vorherigen Folie navigieren</a:t>
            </a:r>
          </a:p>
          <a:p>
            <a:pPr marL="342900" indent="-342900">
              <a:buAutoNum type="alphaUcParenR"/>
            </a:pPr>
            <a:r>
              <a:rPr lang="de-AT" dirty="0"/>
              <a:t>Die Rechtschreibprüfung starten</a:t>
            </a:r>
          </a:p>
          <a:p>
            <a:pPr marL="342900" indent="-342900">
              <a:buAutoNum type="alphaUcParenR"/>
            </a:pPr>
            <a:r>
              <a:rPr lang="de-AT" dirty="0"/>
              <a:t>Gliederungsebenen korrigieren</a:t>
            </a:r>
          </a:p>
          <a:p>
            <a:pPr marL="342900" indent="-342900">
              <a:buAutoNum type="alphaUcParenR"/>
            </a:pPr>
            <a:r>
              <a:rPr lang="de-AT" dirty="0"/>
              <a:t>Neuen Folieninhalt tippen</a:t>
            </a:r>
          </a:p>
        </p:txBody>
      </p:sp>
    </p:spTree>
    <p:extLst>
      <p:ext uri="{BB962C8B-B14F-4D97-AF65-F5344CB8AC3E}">
        <p14:creationId xmlns:p14="http://schemas.microsoft.com/office/powerpoint/2010/main" val="1161182769"/>
      </p:ext>
    </p:extLst>
  </p:cSld>
  <p:clrMapOvr>
    <a:masterClrMapping/>
  </p:clrMapOvr>
  <p:transition spd="med">
    <p:blinds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Bildschirmpräsentation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1</cp:lastModifiedBy>
  <cp:revision>13</cp:revision>
  <dcterms:created xsi:type="dcterms:W3CDTF">2008-07-16T10:30:49Z</dcterms:created>
  <dcterms:modified xsi:type="dcterms:W3CDTF">2021-10-05T19:22:46Z</dcterms:modified>
</cp:coreProperties>
</file>