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</p:sldIdLst>
  <p:sldSz cx="9144000" cy="6858000" type="screen4x3"/>
  <p:notesSz cx="6858000" cy="9144000"/>
  <p:custShowLst>
    <p:custShow name="1.Runde" id="0">
      <p:sldLst/>
    </p:custShow>
    <p:custShow name="2.Runde" id="1">
      <p:sldLst/>
    </p:custShow>
    <p:custShow name="3.Runde" id="2">
      <p:sldLst/>
    </p:custShow>
  </p:custShowLst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3300"/>
    <a:srgbClr val="FFCC00"/>
    <a:srgbClr val="996633"/>
    <a:srgbClr val="000000"/>
    <a:srgbClr val="663300"/>
    <a:srgbClr val="0033CC"/>
    <a:srgbClr val="68BC64"/>
    <a:srgbClr val="0066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692150"/>
            <a:ext cx="7773987" cy="2736850"/>
          </a:xfrm>
        </p:spPr>
        <p:txBody>
          <a:bodyPr/>
          <a:lstStyle>
            <a:lvl1pPr algn="ctr">
              <a:defRPr sz="8000">
                <a:solidFill>
                  <a:srgbClr val="800000"/>
                </a:solidFill>
              </a:defRPr>
            </a:lvl1pPr>
          </a:lstStyle>
          <a:p>
            <a:r>
              <a:rPr lang="de-AT"/>
              <a:t>Titelmasterformat durch Klicken bearbeiten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736850"/>
          </a:xfrm>
        </p:spPr>
        <p:txBody>
          <a:bodyPr/>
          <a:lstStyle>
            <a:lvl1pPr marL="0" indent="0" algn="ctr">
              <a:spcAft>
                <a:spcPct val="30000"/>
              </a:spcAft>
              <a:buFontTx/>
              <a:buNone/>
              <a:defRPr sz="4400">
                <a:solidFill>
                  <a:srgbClr val="800000"/>
                </a:solidFill>
              </a:defRPr>
            </a:lvl1pPr>
          </a:lstStyle>
          <a:p>
            <a:r>
              <a:rPr lang="de-AT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9152D-AD1D-4F15-9E93-46805A91D20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50151E-D3DB-447B-9066-850C881E6632}" type="datetimeFigureOut">
              <a:rPr lang="de-AT" smtClean="0"/>
              <a:t>15.10.2013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785E51-AEF1-4543-9E3E-86CBB75D70B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934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14F9DE-6BDC-4491-8E7D-A37B7427D91A}" type="datetimeFigureOut">
              <a:rPr lang="de-AT" smtClean="0"/>
              <a:t>15.10.2013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F5F528-D3FF-4924-ACAE-2F2D0609D5D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38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14F9DE-6BDC-4491-8E7D-A37B7427D91A}" type="datetimeFigureOut">
              <a:rPr lang="de-AT" smtClean="0"/>
              <a:t>15.10.2013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F5F528-D3FF-4924-ACAE-2F2D0609D5D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75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33375"/>
            <a:ext cx="76328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Titelmasterformat durch Klicken bearbeiten</a:t>
            </a:r>
          </a:p>
        </p:txBody>
      </p:sp>
      <p:sp>
        <p:nvSpPr>
          <p:cNvPr id="1027" name="Rectangle 3" descr="Text_mit_Rahmen" title="Text_mit_Rahmen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1844824"/>
            <a:ext cx="8178947" cy="4608512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Textmasterformate durch Klicken bearbeiten</a:t>
            </a:r>
          </a:p>
          <a:p>
            <a:pPr lvl="1"/>
            <a:r>
              <a:rPr lang="de-AT" dirty="0" smtClean="0"/>
              <a:t>Zweite Ebene</a:t>
            </a:r>
          </a:p>
        </p:txBody>
      </p:sp>
      <p:pic>
        <p:nvPicPr>
          <p:cNvPr id="1031" name="Picture 7" descr="Fragezeichen_senkrecht"/>
          <p:cNvPicPr>
            <a:picLocks noChangeAspect="1" noChangeArrowheads="1"/>
          </p:cNvPicPr>
          <p:nvPr userDrawn="1"/>
        </p:nvPicPr>
        <p:blipFill rotWithShape="1">
          <a:blip r:embed="rId6" cstate="print"/>
          <a:srcRect b="73790"/>
          <a:stretch/>
        </p:blipFill>
        <p:spPr bwMode="auto">
          <a:xfrm>
            <a:off x="8100392" y="-27384"/>
            <a:ext cx="1092200" cy="180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5" r:id="rId2"/>
    <p:sldLayoutId id="2147483711" r:id="rId3"/>
    <p:sldLayoutId id="2147483712" r:id="rId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0"/>
        </a:spcBef>
        <a:spcAft>
          <a:spcPct val="20000"/>
        </a:spcAft>
        <a:buFontTx/>
        <a:buNone/>
        <a:defRPr sz="2400">
          <a:solidFill>
            <a:srgbClr val="993300"/>
          </a:solidFill>
          <a:latin typeface="+mn-lt"/>
          <a:ea typeface="+mn-ea"/>
          <a:cs typeface="+mn-cs"/>
        </a:defRPr>
      </a:lvl1pPr>
      <a:lvl2pPr marL="449263" indent="-449263" algn="l" rtl="0" eaLnBrk="0" fontAlgn="base" hangingPunct="0">
        <a:spcBef>
          <a:spcPct val="0"/>
        </a:spcBef>
        <a:spcAft>
          <a:spcPts val="1200"/>
        </a:spcAft>
        <a:buFont typeface="Wingdings" pitchFamily="2" charset="2"/>
        <a:buChar char="ü"/>
        <a:defRPr sz="2000">
          <a:solidFill>
            <a:srgbClr val="993300"/>
          </a:solidFill>
          <a:latin typeface="+mn-lt"/>
        </a:defRPr>
      </a:lvl2pPr>
      <a:lvl3pPr marL="1600200" indent="-685800" algn="l" rtl="0" eaLnBrk="0" fontAlgn="base" hangingPunct="0">
        <a:spcBef>
          <a:spcPct val="0"/>
        </a:spcBef>
        <a:spcAft>
          <a:spcPct val="20000"/>
        </a:spcAft>
        <a:buChar char="•"/>
        <a:defRPr sz="3600">
          <a:solidFill>
            <a:srgbClr val="993300"/>
          </a:solidFill>
          <a:latin typeface="+mn-lt"/>
        </a:defRPr>
      </a:lvl3pPr>
      <a:lvl4pPr marL="20574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4pPr>
      <a:lvl5pPr marL="25146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5pPr>
      <a:lvl6pPr marL="29718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6pPr>
      <a:lvl7pPr marL="34290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7pPr>
      <a:lvl8pPr marL="38862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8pPr>
      <a:lvl9pPr marL="43434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/>
              <a:t>QUIZ-Abend</a:t>
            </a:r>
            <a:br>
              <a:rPr lang="de-DE" dirty="0"/>
            </a:br>
            <a:r>
              <a:rPr lang="de-DE" sz="4400" dirty="0"/>
              <a:t>Thema: </a:t>
            </a:r>
            <a:r>
              <a:rPr lang="de-DE" sz="4400" i="1" dirty="0" smtClean="0"/>
              <a:t>(</a:t>
            </a:r>
            <a:r>
              <a:rPr lang="de-DE" sz="4400" i="1" dirty="0"/>
              <a:t>hier eingeben</a:t>
            </a:r>
            <a:r>
              <a:rPr lang="de-DE" sz="4400" i="1" dirty="0" smtClean="0"/>
              <a:t>)</a:t>
            </a:r>
            <a:endParaRPr lang="de-AT" i="1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91456" y="4149725"/>
            <a:ext cx="7561088" cy="2016125"/>
          </a:xfrm>
        </p:spPr>
        <p:txBody>
          <a:bodyPr anchor="ctr"/>
          <a:lstStyle/>
          <a:p>
            <a:pPr eaLnBrk="1" hangingPunct="1"/>
            <a:r>
              <a:rPr lang="de-DE" sz="4000" smtClean="0"/>
              <a:t>Auflösung laut</a:t>
            </a:r>
          </a:p>
          <a:p>
            <a:pPr eaLnBrk="1" hangingPunct="1"/>
            <a:r>
              <a:rPr lang="de-AT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de-AT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IKIPEDI</a:t>
            </a:r>
            <a:r>
              <a:rPr lang="de-AT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de-AT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9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  <vt:variant>
        <vt:lpstr>Zielgruppenorientierte Präsentationen</vt:lpstr>
      </vt:variant>
      <vt:variant>
        <vt:i4>3</vt:i4>
      </vt:variant>
    </vt:vector>
  </HeadingPairs>
  <TitlesOfParts>
    <vt:vector size="5" baseType="lpstr">
      <vt:lpstr>Standarddesign</vt:lpstr>
      <vt:lpstr>QUIZ-Abend Thema: (hier eingeben)</vt:lpstr>
      <vt:lpstr>1.Runde</vt:lpstr>
      <vt:lpstr>2.Runde</vt:lpstr>
      <vt:lpstr>3.Runde</vt:lpstr>
    </vt:vector>
  </TitlesOfParts>
  <Company>OCG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ANTWORTEN zum QUIZ</dc:title>
  <dc:creator>ECDL</dc:creator>
  <cp:lastModifiedBy>Sophia</cp:lastModifiedBy>
  <cp:revision>80</cp:revision>
  <dcterms:created xsi:type="dcterms:W3CDTF">2007-07-30T08:22:13Z</dcterms:created>
  <dcterms:modified xsi:type="dcterms:W3CDTF">2013-10-15T13:31:27Z</dcterms:modified>
</cp:coreProperties>
</file>