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5" r:id="rId6"/>
    <p:sldId id="267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6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6912768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1276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E153-F42E-4562-8D1C-4CDE2F06CB6B}" type="datetimeFigureOut">
              <a:rPr lang="de-AT" smtClean="0"/>
              <a:pPr/>
              <a:t>01.08.2014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D46-0B65-42DA-BA17-82C6CEBB9C75}" type="slidenum">
              <a:rPr lang="de-AT" smtClean="0"/>
              <a:pPr/>
              <a:t>‹Nr.›</a:t>
            </a:fld>
            <a:endParaRPr lang="de-AT"/>
          </a:p>
        </p:txBody>
      </p:sp>
      <p:pic>
        <p:nvPicPr>
          <p:cNvPr id="7" name="Picture 7" descr="Fragezeichen_senkrecht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28384" y="-20638"/>
            <a:ext cx="1092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1620987"/>
      </p:ext>
    </p:extLst>
  </p:cSld>
  <p:clrMapOvr>
    <a:masterClrMapping/>
  </p:clrMapOvr>
  <p:transition spd="slow" advClick="0" advTm="180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>
                <a:solidFill>
                  <a:srgbClr val="000000"/>
                </a:solidFill>
              </a:rPr>
              <a:t>Länder-Quiz</a:t>
            </a:r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2E6BF-753E-49B2-A6B5-3DEC05ABC7FC}" type="slidenum">
              <a:rPr lang="de-AT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5112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A720-41CD-4644-BFFD-9E3A2367820F}" type="slidenum">
              <a:rPr lang="de-AT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49072"/>
      </p:ext>
    </p:extLst>
  </p:cSld>
  <p:clrMapOvr>
    <a:masterClrMapping/>
  </p:clrMapOvr>
  <p:transition spd="slow" advClick="0" advTm="180000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630238"/>
            <a:ext cx="7427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2205038"/>
            <a:ext cx="72104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6359AEE9-A598-45D7-A4A6-7E21A3BB1F7C}" type="slidenum">
              <a:rPr lang="de-AT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  <p:pic>
        <p:nvPicPr>
          <p:cNvPr id="1031" name="Picture 7" descr="Fragezeichen_senkrecht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925" y="-20638"/>
            <a:ext cx="1092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02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62" r:id="rId3"/>
  </p:sldLayoutIdLst>
  <p:transition spd="slow" advClick="0" advTm="180000">
    <p:cover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993300"/>
          </a:solidFill>
          <a:latin typeface="Arial" charset="0"/>
        </a:defRPr>
      </a:lvl9pPr>
    </p:titleStyle>
    <p:bodyStyle>
      <a:lvl1pPr marL="6858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  <a:ea typeface="+mn-ea"/>
          <a:cs typeface="+mn-cs"/>
        </a:defRPr>
      </a:lvl1pPr>
      <a:lvl2pPr marL="11430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2pPr>
      <a:lvl3pPr marL="16002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3pPr>
      <a:lvl4pPr marL="20574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4pPr>
      <a:lvl5pPr marL="2514600" indent="-685800" algn="l" rtl="0" eaLnBrk="0" fontAlgn="base" hangingPunct="0">
        <a:spcBef>
          <a:spcPct val="0"/>
        </a:spcBef>
        <a:spcAft>
          <a:spcPct val="20000"/>
        </a:spcAft>
        <a:buAutoNum type="arabicPeriod"/>
        <a:defRPr sz="3600">
          <a:solidFill>
            <a:srgbClr val="7030A0"/>
          </a:solidFill>
          <a:latin typeface="+mn-lt"/>
        </a:defRPr>
      </a:lvl5pPr>
      <a:lvl6pPr marL="29718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6pPr>
      <a:lvl7pPr marL="34290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7pPr>
      <a:lvl8pPr marL="38862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8pPr>
      <a:lvl9pPr marL="4343400" indent="-685800" algn="l" rtl="0" fontAlgn="base">
        <a:spcBef>
          <a:spcPct val="0"/>
        </a:spcBef>
        <a:spcAft>
          <a:spcPct val="20000"/>
        </a:spcAft>
        <a:buAutoNum type="arabicPeriod"/>
        <a:defRPr sz="3600">
          <a:solidFill>
            <a:srgbClr val="9933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sz="8000"/>
              <a:t>Finale</a:t>
            </a:r>
            <a:endParaRPr lang="de-AT" sz="8000"/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de-DE" sz="4400" dirty="0"/>
              <a:t>Entscheidungsfragen 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4400" dirty="0" smtClean="0"/>
              <a:t>für </a:t>
            </a:r>
            <a:r>
              <a:rPr lang="de-DE" sz="4400" dirty="0"/>
              <a:t>die drei </a:t>
            </a:r>
            <a:r>
              <a:rPr lang="de-DE" sz="4400" dirty="0" smtClean="0"/>
              <a:t>Besten</a:t>
            </a:r>
            <a:endParaRPr lang="de-AT" sz="4400" dirty="0"/>
          </a:p>
        </p:txBody>
      </p:sp>
    </p:spTree>
    <p:extLst>
      <p:ext uri="{BB962C8B-B14F-4D97-AF65-F5344CB8AC3E}">
        <p14:creationId xmlns:p14="http://schemas.microsoft.com/office/powerpoint/2010/main" val="1390029724"/>
      </p:ext>
    </p:extLst>
  </p:cSld>
  <p:clrMapOvr>
    <a:masterClrMapping/>
  </p:clrMapOvr>
  <p:transition spd="slow" advClick="0" advTm="18000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7210425" cy="1143000"/>
          </a:xfrm>
        </p:spPr>
        <p:txBody>
          <a:bodyPr/>
          <a:lstStyle/>
          <a:p>
            <a:pPr eaLnBrk="1" hangingPunct="1"/>
            <a:r>
              <a:rPr lang="de-DE" dirty="0" smtClean="0"/>
              <a:t>Finalfragen (1-3)</a:t>
            </a:r>
            <a:endParaRPr lang="de-AT" dirty="0" smtClean="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476375" y="1701800"/>
            <a:ext cx="7667625" cy="489585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de-AT" dirty="0" smtClean="0"/>
              <a:t>Welche Person diente als Vorlage für Robinson Crusoe?</a:t>
            </a:r>
          </a:p>
          <a:p>
            <a:pPr eaLnBrk="1" hangingPunct="1">
              <a:lnSpc>
                <a:spcPct val="110000"/>
              </a:lnSpc>
            </a:pPr>
            <a:r>
              <a:rPr lang="de-AT" dirty="0" smtClean="0"/>
              <a:t>Wer oder was sind </a:t>
            </a:r>
            <a:r>
              <a:rPr lang="de-AT" dirty="0" err="1" smtClean="0"/>
              <a:t>Pampero</a:t>
            </a:r>
            <a:r>
              <a:rPr lang="de-AT" dirty="0" smtClean="0"/>
              <a:t>, </a:t>
            </a:r>
            <a:r>
              <a:rPr lang="de-AT" dirty="0" err="1" smtClean="0"/>
              <a:t>Solano</a:t>
            </a:r>
            <a:r>
              <a:rPr lang="de-AT" dirty="0" smtClean="0"/>
              <a:t> und Helm? </a:t>
            </a:r>
          </a:p>
          <a:p>
            <a:pPr eaLnBrk="1" hangingPunct="1">
              <a:lnSpc>
                <a:spcPct val="110000"/>
              </a:lnSpc>
            </a:pPr>
            <a:r>
              <a:rPr lang="de-AT" dirty="0" smtClean="0"/>
              <a:t>Wer reiste nach </a:t>
            </a:r>
            <a:r>
              <a:rPr lang="de-AT" dirty="0" err="1" smtClean="0"/>
              <a:t>Brobdingnag</a:t>
            </a:r>
            <a:r>
              <a:rPr lang="de-AT" dirty="0" smtClean="0"/>
              <a:t> und </a:t>
            </a:r>
            <a:r>
              <a:rPr lang="de-AT" dirty="0" err="1" smtClean="0"/>
              <a:t>Glubbdubdrib</a:t>
            </a:r>
            <a:r>
              <a:rPr lang="de-AT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60990371"/>
      </p:ext>
    </p:extLst>
  </p:cSld>
  <p:clrMapOvr>
    <a:masterClrMapping/>
  </p:clrMapOvr>
  <p:transition spd="slow" advClick="0" advTm="180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7210425" cy="1143000"/>
          </a:xfrm>
        </p:spPr>
        <p:txBody>
          <a:bodyPr/>
          <a:lstStyle/>
          <a:p>
            <a:pPr eaLnBrk="1" hangingPunct="1"/>
            <a:r>
              <a:rPr lang="de-DE" smtClean="0"/>
              <a:t>Finalfragen (4-7)</a:t>
            </a:r>
            <a:endParaRPr lang="de-AT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700213"/>
            <a:ext cx="7667625" cy="489743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Tx/>
              <a:buAutoNum type="arabicPeriod" startAt="4"/>
            </a:pPr>
            <a:r>
              <a:rPr lang="de-AT" dirty="0" smtClean="0"/>
              <a:t>Wie viel °C sind 63 °F ?</a:t>
            </a:r>
          </a:p>
          <a:p>
            <a:pPr eaLnBrk="1" hangingPunct="1">
              <a:lnSpc>
                <a:spcPct val="110000"/>
              </a:lnSpc>
              <a:buFontTx/>
              <a:buAutoNum type="arabicPeriod" startAt="4"/>
            </a:pPr>
            <a:r>
              <a:rPr lang="de-AT" dirty="0" smtClean="0"/>
              <a:t>Was bedeutet die Abkürzung PAX?</a:t>
            </a:r>
          </a:p>
          <a:p>
            <a:pPr eaLnBrk="1" hangingPunct="1">
              <a:lnSpc>
                <a:spcPct val="110000"/>
              </a:lnSpc>
              <a:buFontTx/>
              <a:buAutoNum type="arabicPeriod" startAt="4"/>
            </a:pPr>
            <a:r>
              <a:rPr lang="de-AT" dirty="0" smtClean="0"/>
              <a:t>Wo befindet sich das Hotel „</a:t>
            </a:r>
            <a:r>
              <a:rPr lang="de-AT" dirty="0" err="1" smtClean="0"/>
              <a:t>Raffels</a:t>
            </a:r>
            <a:r>
              <a:rPr lang="de-AT" dirty="0" smtClean="0"/>
              <a:t>“?</a:t>
            </a:r>
          </a:p>
          <a:p>
            <a:pPr eaLnBrk="1" hangingPunct="1">
              <a:lnSpc>
                <a:spcPct val="110000"/>
              </a:lnSpc>
              <a:buFontTx/>
              <a:buAutoNum type="arabicPeriod" startAt="4"/>
            </a:pPr>
            <a:r>
              <a:rPr lang="de-AT" dirty="0" smtClean="0"/>
              <a:t>Was ist die Schweizer Krankheit?</a:t>
            </a:r>
          </a:p>
        </p:txBody>
      </p:sp>
    </p:spTree>
    <p:extLst>
      <p:ext uri="{BB962C8B-B14F-4D97-AF65-F5344CB8AC3E}">
        <p14:creationId xmlns:p14="http://schemas.microsoft.com/office/powerpoint/2010/main" val="3604844704"/>
      </p:ext>
    </p:extLst>
  </p:cSld>
  <p:clrMapOvr>
    <a:masterClrMapping/>
  </p:clrMapOvr>
  <p:transition spd="slow" advClick="0" advTm="18000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7210425" cy="1143000"/>
          </a:xfrm>
        </p:spPr>
        <p:txBody>
          <a:bodyPr/>
          <a:lstStyle/>
          <a:p>
            <a:pPr eaLnBrk="1" hangingPunct="1"/>
            <a:r>
              <a:rPr lang="de-DE" smtClean="0"/>
              <a:t>Finalfragen (8-10)</a:t>
            </a:r>
            <a:endParaRPr lang="de-AT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700213"/>
            <a:ext cx="7667625" cy="49688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Tx/>
              <a:buAutoNum type="arabicPeriod" startAt="8"/>
            </a:pPr>
            <a:r>
              <a:rPr lang="de-DE" smtClean="0"/>
              <a:t>Wer erreichte am 20.7.1969 sein Reiseziel? </a:t>
            </a:r>
          </a:p>
          <a:p>
            <a:pPr eaLnBrk="1" hangingPunct="1">
              <a:lnSpc>
                <a:spcPct val="110000"/>
              </a:lnSpc>
              <a:buFontTx/>
              <a:buAutoNum type="arabicPeriod" startAt="8"/>
            </a:pPr>
            <a:r>
              <a:rPr lang="de-DE" smtClean="0"/>
              <a:t>In wie vielen Staaten kann man am Landweg den Äquator überschreiten?</a:t>
            </a:r>
          </a:p>
          <a:p>
            <a:pPr eaLnBrk="1" hangingPunct="1">
              <a:lnSpc>
                <a:spcPct val="110000"/>
              </a:lnSpc>
              <a:buFontTx/>
              <a:buAutoNum type="arabicPeriod" startAt="8"/>
            </a:pPr>
            <a:r>
              <a:rPr lang="de-DE" smtClean="0"/>
              <a:t>Was bedeutet „Planespotting“?</a:t>
            </a:r>
            <a:endParaRPr lang="de-AT" smtClean="0"/>
          </a:p>
        </p:txBody>
      </p:sp>
    </p:spTree>
    <p:extLst>
      <p:ext uri="{BB962C8B-B14F-4D97-AF65-F5344CB8AC3E}">
        <p14:creationId xmlns:p14="http://schemas.microsoft.com/office/powerpoint/2010/main" val="449225427"/>
      </p:ext>
    </p:extLst>
  </p:cSld>
  <p:clrMapOvr>
    <a:masterClrMapping/>
  </p:clrMapOvr>
  <p:transition spd="slow" advClick="0" advTm="180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43113" y="274638"/>
            <a:ext cx="6632575" cy="1143000"/>
          </a:xfrm>
        </p:spPr>
        <p:txBody>
          <a:bodyPr/>
          <a:lstStyle/>
          <a:p>
            <a:r>
              <a:rPr lang="de-DE" dirty="0" smtClean="0">
                <a:solidFill>
                  <a:srgbClr val="006600"/>
                </a:solidFill>
              </a:rPr>
              <a:t>Antworten</a:t>
            </a:r>
            <a:endParaRPr lang="de-AT" dirty="0">
              <a:solidFill>
                <a:srgbClr val="0066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701800"/>
            <a:ext cx="7416800" cy="4175125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de-AT" dirty="0" smtClean="0">
                <a:solidFill>
                  <a:srgbClr val="006600"/>
                </a:solidFill>
              </a:rPr>
              <a:t>Alexander </a:t>
            </a:r>
            <a:r>
              <a:rPr lang="de-AT" dirty="0">
                <a:solidFill>
                  <a:srgbClr val="006600"/>
                </a:solidFill>
              </a:rPr>
              <a:t>Selkirk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de-DE" dirty="0" smtClean="0">
                <a:solidFill>
                  <a:srgbClr val="006600"/>
                </a:solidFill>
              </a:rPr>
              <a:t>Winde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de-DE" dirty="0" smtClean="0">
                <a:solidFill>
                  <a:srgbClr val="006600"/>
                </a:solidFill>
              </a:rPr>
              <a:t>Gulliver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de-DE" dirty="0" smtClean="0">
                <a:solidFill>
                  <a:srgbClr val="006600"/>
                </a:solidFill>
              </a:rPr>
              <a:t>17,22 </a:t>
            </a:r>
            <a:r>
              <a:rPr lang="de-DE" dirty="0">
                <a:solidFill>
                  <a:srgbClr val="006600"/>
                </a:solidFill>
              </a:rPr>
              <a:t>°</a:t>
            </a:r>
            <a:r>
              <a:rPr lang="de-DE" dirty="0" smtClean="0">
                <a:solidFill>
                  <a:srgbClr val="006600"/>
                </a:solidFill>
              </a:rPr>
              <a:t>C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de-DE" dirty="0" err="1" smtClean="0">
                <a:solidFill>
                  <a:srgbClr val="006600"/>
                </a:solidFill>
              </a:rPr>
              <a:t>persons</a:t>
            </a:r>
            <a:r>
              <a:rPr lang="de-DE" dirty="0" smtClean="0">
                <a:solidFill>
                  <a:srgbClr val="006600"/>
                </a:solidFill>
              </a:rPr>
              <a:t> </a:t>
            </a:r>
            <a:r>
              <a:rPr lang="de-DE" dirty="0" err="1">
                <a:solidFill>
                  <a:srgbClr val="006600"/>
                </a:solidFill>
              </a:rPr>
              <a:t>approximately</a:t>
            </a:r>
            <a:endParaRPr lang="de-DE" dirty="0">
              <a:solidFill>
                <a:srgbClr val="0066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</a:pPr>
            <a:endParaRPr lang="de-AT" dirty="0">
              <a:solidFill>
                <a:srgbClr val="0066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</a:pPr>
            <a:endParaRPr lang="de-DE" dirty="0">
              <a:solidFill>
                <a:srgbClr val="0066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</a:pPr>
            <a:endParaRPr lang="de-AT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29284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43113" y="274638"/>
            <a:ext cx="6632575" cy="1143000"/>
          </a:xfrm>
        </p:spPr>
        <p:txBody>
          <a:bodyPr/>
          <a:lstStyle/>
          <a:p>
            <a:r>
              <a:rPr lang="de-DE" dirty="0" smtClean="0">
                <a:solidFill>
                  <a:srgbClr val="006600"/>
                </a:solidFill>
              </a:rPr>
              <a:t>Fortsetzung</a:t>
            </a:r>
            <a:r>
              <a:rPr lang="de-DE" dirty="0">
                <a:solidFill>
                  <a:srgbClr val="006600"/>
                </a:solidFill>
              </a:rPr>
              <a:t> </a:t>
            </a:r>
            <a:r>
              <a:rPr lang="de-DE" sz="2800" dirty="0" smtClean="0">
                <a:solidFill>
                  <a:srgbClr val="006600"/>
                </a:solidFill>
              </a:rPr>
              <a:t>von Antworten</a:t>
            </a:r>
            <a:endParaRPr lang="de-AT" dirty="0">
              <a:solidFill>
                <a:srgbClr val="0066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701800"/>
            <a:ext cx="7272338" cy="4319588"/>
          </a:xfrm>
        </p:spPr>
        <p:txBody>
          <a:bodyPr/>
          <a:lstStyle/>
          <a:p>
            <a:pPr marL="742950" lvl="1" indent="-742950">
              <a:lnSpc>
                <a:spcPct val="110000"/>
              </a:lnSpc>
              <a:spcAft>
                <a:spcPts val="300"/>
              </a:spcAft>
              <a:buFont typeface="+mj-lt"/>
              <a:buAutoNum type="arabicPeriod" startAt="6"/>
            </a:pPr>
            <a:r>
              <a:rPr lang="de-DE" dirty="0" smtClean="0">
                <a:solidFill>
                  <a:srgbClr val="006600"/>
                </a:solidFill>
              </a:rPr>
              <a:t>Singapur</a:t>
            </a:r>
          </a:p>
          <a:p>
            <a:pPr marL="685800" lvl="1">
              <a:lnSpc>
                <a:spcPct val="110000"/>
              </a:lnSpc>
              <a:spcAft>
                <a:spcPts val="300"/>
              </a:spcAft>
              <a:buAutoNum type="arabicPeriod" startAt="6"/>
            </a:pPr>
            <a:r>
              <a:rPr lang="de-DE" dirty="0" smtClean="0">
                <a:solidFill>
                  <a:srgbClr val="006600"/>
                </a:solidFill>
              </a:rPr>
              <a:t>Heimweh</a:t>
            </a:r>
          </a:p>
          <a:p>
            <a:pPr marL="685800" lvl="1">
              <a:lnSpc>
                <a:spcPct val="110000"/>
              </a:lnSpc>
              <a:spcAft>
                <a:spcPts val="300"/>
              </a:spcAft>
              <a:buAutoNum type="arabicPeriod" startAt="6"/>
            </a:pPr>
            <a:r>
              <a:rPr lang="de-DE" dirty="0" smtClean="0">
                <a:solidFill>
                  <a:srgbClr val="006600"/>
                </a:solidFill>
              </a:rPr>
              <a:t>Neil </a:t>
            </a:r>
            <a:r>
              <a:rPr lang="de-DE" dirty="0">
                <a:solidFill>
                  <a:srgbClr val="006600"/>
                </a:solidFill>
              </a:rPr>
              <a:t>Armstrong, Michael Collins, Edwin </a:t>
            </a:r>
            <a:r>
              <a:rPr lang="de-DE" dirty="0" smtClean="0">
                <a:solidFill>
                  <a:srgbClr val="006600"/>
                </a:solidFill>
              </a:rPr>
              <a:t>Aldrin</a:t>
            </a:r>
          </a:p>
          <a:p>
            <a:pPr marL="685800" lvl="1">
              <a:lnSpc>
                <a:spcPct val="110000"/>
              </a:lnSpc>
              <a:spcAft>
                <a:spcPts val="300"/>
              </a:spcAft>
              <a:buAutoNum type="arabicPeriod" startAt="6"/>
            </a:pPr>
            <a:r>
              <a:rPr lang="de-DE" dirty="0" smtClean="0">
                <a:solidFill>
                  <a:srgbClr val="006600"/>
                </a:solidFill>
              </a:rPr>
              <a:t>11 Staaten</a:t>
            </a:r>
          </a:p>
          <a:p>
            <a:pPr marL="685800" lvl="1">
              <a:lnSpc>
                <a:spcPct val="110000"/>
              </a:lnSpc>
              <a:spcAft>
                <a:spcPts val="300"/>
              </a:spcAft>
              <a:buAutoNum type="arabicPeriod" startAt="6"/>
            </a:pPr>
            <a:r>
              <a:rPr lang="de-AT" dirty="0" smtClean="0">
                <a:solidFill>
                  <a:srgbClr val="006600"/>
                </a:solidFill>
              </a:rPr>
              <a:t>Das </a:t>
            </a:r>
            <a:r>
              <a:rPr lang="de-AT" dirty="0">
                <a:solidFill>
                  <a:srgbClr val="006600"/>
                </a:solidFill>
              </a:rPr>
              <a:t>Beobachten und Fotografieren von </a:t>
            </a:r>
            <a:r>
              <a:rPr lang="de-AT" dirty="0" smtClean="0">
                <a:solidFill>
                  <a:srgbClr val="006600"/>
                </a:solidFill>
              </a:rPr>
              <a:t>Flugzeugen</a:t>
            </a:r>
            <a:endParaRPr lang="de-DE" dirty="0">
              <a:solidFill>
                <a:srgbClr val="0066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</a:pPr>
            <a:endParaRPr lang="de-AT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6774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Gewinner/innen</a:t>
            </a:r>
            <a:endParaRPr lang="de-AT" dirty="0"/>
          </a:p>
        </p:txBody>
      </p:sp>
      <p:sp>
        <p:nvSpPr>
          <p:cNvPr id="6" name="Würfel 5" descr="3. Platz"/>
          <p:cNvSpPr/>
          <p:nvPr/>
        </p:nvSpPr>
        <p:spPr>
          <a:xfrm>
            <a:off x="1907704" y="4869160"/>
            <a:ext cx="1584176" cy="1080000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  <a:t>3. Platz:</a:t>
            </a:r>
            <a:b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AT" sz="2400" b="1" dirty="0" smtClean="0">
                <a:solidFill>
                  <a:schemeClr val="accent6">
                    <a:lumMod val="75000"/>
                  </a:schemeClr>
                </a:solidFill>
              </a:rPr>
              <a:t>Tom</a:t>
            </a:r>
            <a:endParaRPr lang="de-AT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Würfel 6" descr="1. Platz"/>
          <p:cNvSpPr/>
          <p:nvPr/>
        </p:nvSpPr>
        <p:spPr>
          <a:xfrm>
            <a:off x="4049942" y="2709160"/>
            <a:ext cx="1692188" cy="3240000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  <a:t>1. Platz:</a:t>
            </a:r>
            <a:b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AT" sz="2400" b="1" dirty="0" smtClean="0">
                <a:solidFill>
                  <a:schemeClr val="accent6">
                    <a:lumMod val="75000"/>
                  </a:schemeClr>
                </a:solidFill>
              </a:rPr>
              <a:t>Sophie</a:t>
            </a:r>
            <a:endParaRPr lang="de-AT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Würfel 7" descr="2. Platz"/>
          <p:cNvSpPr/>
          <p:nvPr/>
        </p:nvSpPr>
        <p:spPr>
          <a:xfrm>
            <a:off x="6300192" y="3789160"/>
            <a:ext cx="1584176" cy="2160000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  <a:t>. Platz:</a:t>
            </a:r>
            <a:br>
              <a:rPr lang="de-A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AT" sz="2400" b="1" dirty="0" smtClean="0">
                <a:solidFill>
                  <a:schemeClr val="accent6">
                    <a:lumMod val="75000"/>
                  </a:schemeClr>
                </a:solidFill>
              </a:rPr>
              <a:t>Marion</a:t>
            </a:r>
            <a:endParaRPr lang="de-AT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9235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Frag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Bildschirmpräsentation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Fragen</vt:lpstr>
      <vt:lpstr>Finale</vt:lpstr>
      <vt:lpstr>Finalfragen (1-3)</vt:lpstr>
      <vt:lpstr>Finalfragen (4-7)</vt:lpstr>
      <vt:lpstr>Finalfragen (8-10)</vt:lpstr>
      <vt:lpstr>Antworten</vt:lpstr>
      <vt:lpstr>Fortsetzung von Antworten</vt:lpstr>
      <vt:lpstr>Gewinner/innen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Finale</dc:title>
  <dc:creator>Sophia</dc:creator>
  <cp:lastModifiedBy>meier@ocg.at</cp:lastModifiedBy>
  <cp:revision>22</cp:revision>
  <dcterms:created xsi:type="dcterms:W3CDTF">2013-09-21T17:34:12Z</dcterms:created>
  <dcterms:modified xsi:type="dcterms:W3CDTF">2014-08-01T10:35:26Z</dcterms:modified>
</cp:coreProperties>
</file>