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71" r:id="rId5"/>
    <p:sldId id="259" r:id="rId6"/>
    <p:sldId id="266" r:id="rId7"/>
    <p:sldId id="262" r:id="rId8"/>
    <p:sldId id="269" r:id="rId9"/>
    <p:sldId id="267" r:id="rId10"/>
    <p:sldId id="268" r:id="rId11"/>
  </p:sldIdLst>
  <p:sldSz cx="9144000" cy="6858000" type="screen4x3"/>
  <p:notesSz cx="6858000" cy="9144000"/>
  <p:custShowLst>
    <p:custShow name="Basis-Info" id="0">
      <p:sldLst>
        <p:sld r:id="rId2"/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88" autoAdjust="0"/>
  </p:normalViewPr>
  <p:slideViewPr>
    <p:cSldViewPr>
      <p:cViewPr varScale="1">
        <p:scale>
          <a:sx n="74" d="100"/>
          <a:sy n="74" d="100"/>
        </p:scale>
        <p:origin x="-108" y="-720"/>
      </p:cViewPr>
      <p:guideLst>
        <p:guide orient="horz" pos="306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30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Umsatz</c:v>
                </c:pt>
              </c:strCache>
            </c:strRef>
          </c:tx>
          <c:invertIfNegative val="0"/>
          <c:cat>
            <c:numRef>
              <c:f>Tabelle1!$A$2:$A$4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Tabelle1!$B$2:$B$4</c:f>
              <c:numCache>
                <c:formatCode>#,##0</c:formatCode>
                <c:ptCount val="3"/>
                <c:pt idx="0">
                  <c:v>1570000</c:v>
                </c:pt>
                <c:pt idx="1">
                  <c:v>1710000</c:v>
                </c:pt>
                <c:pt idx="2">
                  <c:v>1640000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835648"/>
        <c:axId val="32029312"/>
      </c:barChart>
      <c:catAx>
        <c:axId val="3183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29312"/>
        <c:crosses val="autoZero"/>
        <c:auto val="1"/>
        <c:lblAlgn val="ctr"/>
        <c:lblOffset val="100"/>
        <c:noMultiLvlLbl val="0"/>
      </c:catAx>
      <c:valAx>
        <c:axId val="32029312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318356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CADD2-7C86-449A-861C-A9FE5693438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0267491E-A89A-4BA4-9F10-9F03939AC323}">
      <dgm:prSet phldrT="[Text]"/>
      <dgm:spPr/>
      <dgm:t>
        <a:bodyPr/>
        <a:lstStyle/>
        <a:p>
          <a:r>
            <a:rPr lang="de-DE" dirty="0" smtClean="0"/>
            <a:t>Petra Schuster</a:t>
          </a:r>
        </a:p>
        <a:p>
          <a:r>
            <a:rPr lang="de-DE" dirty="0" smtClean="0"/>
            <a:t>Geschäftsführung</a:t>
          </a:r>
          <a:endParaRPr lang="de-AT" dirty="0"/>
        </a:p>
      </dgm:t>
      <dgm:extLst>
        <a:ext uri="{E40237B7-FDA0-4F09-8148-C483321AD2D9}">
          <dgm14:cNvPr xmlns:dgm14="http://schemas.microsoft.com/office/drawing/2010/diagram" id="0" name="" title="Schuster"/>
        </a:ext>
      </dgm:extLst>
    </dgm:pt>
    <dgm:pt modelId="{62540A10-56F4-4443-BE54-541CA2A02034}" type="parTrans" cxnId="{676D684A-25BE-4C0D-9F71-B64D1BED8B89}">
      <dgm:prSet/>
      <dgm:spPr/>
      <dgm:t>
        <a:bodyPr/>
        <a:lstStyle/>
        <a:p>
          <a:endParaRPr lang="de-AT"/>
        </a:p>
      </dgm:t>
    </dgm:pt>
    <dgm:pt modelId="{1D1A1DFD-271B-436E-8EEF-C58A67CA827C}" type="sibTrans" cxnId="{676D684A-25BE-4C0D-9F71-B64D1BED8B89}">
      <dgm:prSet/>
      <dgm:spPr/>
      <dgm:t>
        <a:bodyPr/>
        <a:lstStyle/>
        <a:p>
          <a:endParaRPr lang="de-AT"/>
        </a:p>
      </dgm:t>
    </dgm:pt>
    <dgm:pt modelId="{562196D0-754F-4965-868A-11AB2978ECA4}">
      <dgm:prSet phldrT="[Text]"/>
      <dgm:spPr/>
      <dgm:t>
        <a:bodyPr/>
        <a:lstStyle/>
        <a:p>
          <a:r>
            <a:rPr lang="de-DE" dirty="0" smtClean="0"/>
            <a:t>Manuel Gruber</a:t>
          </a:r>
        </a:p>
        <a:p>
          <a:r>
            <a:rPr lang="de-DE" dirty="0" smtClean="0"/>
            <a:t>Verkauf</a:t>
          </a:r>
          <a:endParaRPr lang="de-AT" dirty="0"/>
        </a:p>
      </dgm:t>
      <dgm:extLst>
        <a:ext uri="{E40237B7-FDA0-4F09-8148-C483321AD2D9}">
          <dgm14:cNvPr xmlns:dgm14="http://schemas.microsoft.com/office/drawing/2010/diagram" id="0" name="" title="Gruber"/>
        </a:ext>
      </dgm:extLst>
    </dgm:pt>
    <dgm:pt modelId="{323C95B8-2AE9-42AA-8ECA-7DD3D3219399}" type="parTrans" cxnId="{A4676906-3F13-4024-A7D4-CF442F7E659C}">
      <dgm:prSet/>
      <dgm:spPr/>
      <dgm:t>
        <a:bodyPr/>
        <a:lstStyle/>
        <a:p>
          <a:endParaRPr lang="de-AT"/>
        </a:p>
      </dgm:t>
    </dgm:pt>
    <dgm:pt modelId="{B88D4410-222D-40DD-84AD-C081EC4DE538}" type="sibTrans" cxnId="{A4676906-3F13-4024-A7D4-CF442F7E659C}">
      <dgm:prSet/>
      <dgm:spPr/>
      <dgm:t>
        <a:bodyPr/>
        <a:lstStyle/>
        <a:p>
          <a:endParaRPr lang="de-AT"/>
        </a:p>
      </dgm:t>
    </dgm:pt>
    <dgm:pt modelId="{D261830B-A83A-4126-B0E9-4CEBC72D7D14}">
      <dgm:prSet phldrT="[Text]"/>
      <dgm:spPr/>
      <dgm:t>
        <a:bodyPr/>
        <a:lstStyle/>
        <a:p>
          <a:r>
            <a:rPr lang="de-DE" dirty="0" smtClean="0"/>
            <a:t>Tanja Eder</a:t>
          </a:r>
        </a:p>
        <a:p>
          <a:r>
            <a:rPr lang="de-DE" dirty="0" smtClean="0"/>
            <a:t>Buchhaltung </a:t>
          </a:r>
          <a:endParaRPr lang="de-AT" dirty="0"/>
        </a:p>
      </dgm:t>
      <dgm:extLst>
        <a:ext uri="{E40237B7-FDA0-4F09-8148-C483321AD2D9}">
          <dgm14:cNvPr xmlns:dgm14="http://schemas.microsoft.com/office/drawing/2010/diagram" id="0" name="" title="Eder"/>
        </a:ext>
      </dgm:extLst>
    </dgm:pt>
    <dgm:pt modelId="{A5BA5F29-B893-456F-8BC3-429B2388ABE4}" type="parTrans" cxnId="{D6426819-0776-4CF6-BB69-D51B280DACA1}">
      <dgm:prSet/>
      <dgm:spPr/>
      <dgm:t>
        <a:bodyPr/>
        <a:lstStyle/>
        <a:p>
          <a:endParaRPr lang="de-AT"/>
        </a:p>
      </dgm:t>
    </dgm:pt>
    <dgm:pt modelId="{C3316A1B-EB56-43AA-8D26-8FB26DFC1E2A}" type="sibTrans" cxnId="{D6426819-0776-4CF6-BB69-D51B280DACA1}">
      <dgm:prSet/>
      <dgm:spPr/>
      <dgm:t>
        <a:bodyPr/>
        <a:lstStyle/>
        <a:p>
          <a:endParaRPr lang="de-AT"/>
        </a:p>
      </dgm:t>
    </dgm:pt>
    <dgm:pt modelId="{7B23B3EE-9A45-43F5-A739-76291DA067EC}">
      <dgm:prSet phldrT="[Text]"/>
      <dgm:spPr/>
      <dgm:t>
        <a:bodyPr/>
        <a:lstStyle/>
        <a:p>
          <a:r>
            <a:rPr lang="de-DE" dirty="0" smtClean="0"/>
            <a:t>Klaus Kerner</a:t>
          </a:r>
        </a:p>
        <a:p>
          <a:r>
            <a:rPr lang="de-DE" dirty="0" smtClean="0"/>
            <a:t>Marketing</a:t>
          </a:r>
          <a:endParaRPr lang="de-AT" dirty="0"/>
        </a:p>
      </dgm:t>
      <dgm:extLst>
        <a:ext uri="{E40237B7-FDA0-4F09-8148-C483321AD2D9}">
          <dgm14:cNvPr xmlns:dgm14="http://schemas.microsoft.com/office/drawing/2010/diagram" id="0" name="" title="Kerner"/>
        </a:ext>
      </dgm:extLst>
    </dgm:pt>
    <dgm:pt modelId="{21F1E4A6-5A31-4FE4-AD94-05CB301E6E29}" type="parTrans" cxnId="{27AA187F-9FC8-4615-95CD-E39FD261F328}">
      <dgm:prSet/>
      <dgm:spPr/>
      <dgm:t>
        <a:bodyPr/>
        <a:lstStyle/>
        <a:p>
          <a:endParaRPr lang="de-AT"/>
        </a:p>
      </dgm:t>
    </dgm:pt>
    <dgm:pt modelId="{2BAE99F5-6124-40F2-9CD3-DBDAE59D4973}" type="sibTrans" cxnId="{27AA187F-9FC8-4615-95CD-E39FD261F328}">
      <dgm:prSet/>
      <dgm:spPr/>
      <dgm:t>
        <a:bodyPr/>
        <a:lstStyle/>
        <a:p>
          <a:endParaRPr lang="de-AT"/>
        </a:p>
      </dgm:t>
    </dgm:pt>
    <dgm:pt modelId="{FA599F0C-9448-4DEA-96EF-43AF411ACE79}" type="pres">
      <dgm:prSet presAssocID="{ACDCADD2-7C86-449A-861C-A9FE5693438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CF0C642C-1EB2-4817-8A8E-726FF07CED7D}" type="pres">
      <dgm:prSet presAssocID="{0267491E-A89A-4BA4-9F10-9F03939AC323}" presName="hierRoot1" presStyleCnt="0">
        <dgm:presLayoutVars>
          <dgm:hierBranch val="init"/>
        </dgm:presLayoutVars>
      </dgm:prSet>
      <dgm:spPr/>
    </dgm:pt>
    <dgm:pt modelId="{E764C4D5-DF15-46B3-B38F-9DAC4FB55EDB}" type="pres">
      <dgm:prSet presAssocID="{0267491E-A89A-4BA4-9F10-9F03939AC323}" presName="rootComposite1" presStyleCnt="0"/>
      <dgm:spPr/>
    </dgm:pt>
    <dgm:pt modelId="{E6A2DBFF-0959-40F0-8DF5-27D7F7670CAA}" type="pres">
      <dgm:prSet presAssocID="{0267491E-A89A-4BA4-9F10-9F03939AC32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7AB2F380-4029-45DB-ADB8-1366CA4C3709}" type="pres">
      <dgm:prSet presAssocID="{0267491E-A89A-4BA4-9F10-9F03939AC323}" presName="rootConnector1" presStyleLbl="node1" presStyleIdx="0" presStyleCnt="0"/>
      <dgm:spPr/>
      <dgm:t>
        <a:bodyPr/>
        <a:lstStyle/>
        <a:p>
          <a:endParaRPr lang="de-AT"/>
        </a:p>
      </dgm:t>
    </dgm:pt>
    <dgm:pt modelId="{A22A22DD-075F-49D2-A6B1-E0C4C93F1958}" type="pres">
      <dgm:prSet presAssocID="{0267491E-A89A-4BA4-9F10-9F03939AC323}" presName="hierChild2" presStyleCnt="0"/>
      <dgm:spPr/>
    </dgm:pt>
    <dgm:pt modelId="{D2C739ED-B966-4ADD-A20B-3B90360FFB96}" type="pres">
      <dgm:prSet presAssocID="{323C95B8-2AE9-42AA-8ECA-7DD3D3219399}" presName="Name37" presStyleLbl="parChTrans1D2" presStyleIdx="0" presStyleCnt="3"/>
      <dgm:spPr/>
      <dgm:t>
        <a:bodyPr/>
        <a:lstStyle/>
        <a:p>
          <a:endParaRPr lang="de-AT"/>
        </a:p>
      </dgm:t>
    </dgm:pt>
    <dgm:pt modelId="{F89C3042-8926-4AB6-B4B6-32BE6C4934A1}" type="pres">
      <dgm:prSet presAssocID="{562196D0-754F-4965-868A-11AB2978ECA4}" presName="hierRoot2" presStyleCnt="0">
        <dgm:presLayoutVars>
          <dgm:hierBranch val="init"/>
        </dgm:presLayoutVars>
      </dgm:prSet>
      <dgm:spPr/>
    </dgm:pt>
    <dgm:pt modelId="{D4F5110F-8601-4B19-8547-BCC9A467A2EA}" type="pres">
      <dgm:prSet presAssocID="{562196D0-754F-4965-868A-11AB2978ECA4}" presName="rootComposite" presStyleCnt="0"/>
      <dgm:spPr/>
    </dgm:pt>
    <dgm:pt modelId="{A2F1F0A1-E282-40EF-824A-39A3FED5F6C3}" type="pres">
      <dgm:prSet presAssocID="{562196D0-754F-4965-868A-11AB2978ECA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102241B1-79B3-493E-8D0B-D3DC16419679}" type="pres">
      <dgm:prSet presAssocID="{562196D0-754F-4965-868A-11AB2978ECA4}" presName="rootConnector" presStyleLbl="node2" presStyleIdx="0" presStyleCnt="3"/>
      <dgm:spPr/>
      <dgm:t>
        <a:bodyPr/>
        <a:lstStyle/>
        <a:p>
          <a:endParaRPr lang="de-AT"/>
        </a:p>
      </dgm:t>
    </dgm:pt>
    <dgm:pt modelId="{BD90CC36-3A01-40D1-A8D1-FE60AC82A642}" type="pres">
      <dgm:prSet presAssocID="{562196D0-754F-4965-868A-11AB2978ECA4}" presName="hierChild4" presStyleCnt="0"/>
      <dgm:spPr/>
    </dgm:pt>
    <dgm:pt modelId="{48CE56FB-7072-4DCD-A2F1-9FD5A7676978}" type="pres">
      <dgm:prSet presAssocID="{562196D0-754F-4965-868A-11AB2978ECA4}" presName="hierChild5" presStyleCnt="0"/>
      <dgm:spPr/>
    </dgm:pt>
    <dgm:pt modelId="{8E6FC9D1-B458-460F-9531-600ADADB7996}" type="pres">
      <dgm:prSet presAssocID="{A5BA5F29-B893-456F-8BC3-429B2388ABE4}" presName="Name37" presStyleLbl="parChTrans1D2" presStyleIdx="1" presStyleCnt="3"/>
      <dgm:spPr/>
      <dgm:t>
        <a:bodyPr/>
        <a:lstStyle/>
        <a:p>
          <a:endParaRPr lang="de-AT"/>
        </a:p>
      </dgm:t>
    </dgm:pt>
    <dgm:pt modelId="{4B2BE3C9-E12D-447B-BAA2-2E0D8828D02C}" type="pres">
      <dgm:prSet presAssocID="{D261830B-A83A-4126-B0E9-4CEBC72D7D14}" presName="hierRoot2" presStyleCnt="0">
        <dgm:presLayoutVars>
          <dgm:hierBranch val="init"/>
        </dgm:presLayoutVars>
      </dgm:prSet>
      <dgm:spPr/>
    </dgm:pt>
    <dgm:pt modelId="{04AEDAFB-E189-49DB-83F7-DFDB35014D4F}" type="pres">
      <dgm:prSet presAssocID="{D261830B-A83A-4126-B0E9-4CEBC72D7D14}" presName="rootComposite" presStyleCnt="0"/>
      <dgm:spPr/>
    </dgm:pt>
    <dgm:pt modelId="{8917FBB2-67E0-4F0B-9432-2871A2EB4465}" type="pres">
      <dgm:prSet presAssocID="{D261830B-A83A-4126-B0E9-4CEBC72D7D1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40B85B0-E54A-4CBC-A25B-898C282D2196}" type="pres">
      <dgm:prSet presAssocID="{D261830B-A83A-4126-B0E9-4CEBC72D7D14}" presName="rootConnector" presStyleLbl="node2" presStyleIdx="1" presStyleCnt="3"/>
      <dgm:spPr/>
      <dgm:t>
        <a:bodyPr/>
        <a:lstStyle/>
        <a:p>
          <a:endParaRPr lang="de-AT"/>
        </a:p>
      </dgm:t>
    </dgm:pt>
    <dgm:pt modelId="{10B8FE8B-5973-44C9-83A3-FB976726E4F1}" type="pres">
      <dgm:prSet presAssocID="{D261830B-A83A-4126-B0E9-4CEBC72D7D14}" presName="hierChild4" presStyleCnt="0"/>
      <dgm:spPr/>
    </dgm:pt>
    <dgm:pt modelId="{70846131-AD93-4B5F-978B-9C6452615444}" type="pres">
      <dgm:prSet presAssocID="{D261830B-A83A-4126-B0E9-4CEBC72D7D14}" presName="hierChild5" presStyleCnt="0"/>
      <dgm:spPr/>
    </dgm:pt>
    <dgm:pt modelId="{24B93D5D-35B0-4240-BAB8-1CBF5538BA16}" type="pres">
      <dgm:prSet presAssocID="{21F1E4A6-5A31-4FE4-AD94-05CB301E6E29}" presName="Name37" presStyleLbl="parChTrans1D2" presStyleIdx="2" presStyleCnt="3"/>
      <dgm:spPr/>
      <dgm:t>
        <a:bodyPr/>
        <a:lstStyle/>
        <a:p>
          <a:endParaRPr lang="de-AT"/>
        </a:p>
      </dgm:t>
    </dgm:pt>
    <dgm:pt modelId="{309944DA-22DB-4E0A-9A8D-F3F0D69ECFD1}" type="pres">
      <dgm:prSet presAssocID="{7B23B3EE-9A45-43F5-A739-76291DA067EC}" presName="hierRoot2" presStyleCnt="0">
        <dgm:presLayoutVars>
          <dgm:hierBranch val="init"/>
        </dgm:presLayoutVars>
      </dgm:prSet>
      <dgm:spPr/>
    </dgm:pt>
    <dgm:pt modelId="{2525E24A-FC50-4BF2-859F-30DA4C0F8A9A}" type="pres">
      <dgm:prSet presAssocID="{7B23B3EE-9A45-43F5-A739-76291DA067EC}" presName="rootComposite" presStyleCnt="0"/>
      <dgm:spPr/>
    </dgm:pt>
    <dgm:pt modelId="{996FFB18-154E-4160-B948-1702BEE55FAF}" type="pres">
      <dgm:prSet presAssocID="{7B23B3EE-9A45-43F5-A739-76291DA067E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BFB1F419-DA65-4284-84C3-92AF060E3C06}" type="pres">
      <dgm:prSet presAssocID="{7B23B3EE-9A45-43F5-A739-76291DA067EC}" presName="rootConnector" presStyleLbl="node2" presStyleIdx="2" presStyleCnt="3"/>
      <dgm:spPr/>
      <dgm:t>
        <a:bodyPr/>
        <a:lstStyle/>
        <a:p>
          <a:endParaRPr lang="de-AT"/>
        </a:p>
      </dgm:t>
    </dgm:pt>
    <dgm:pt modelId="{314817B2-F557-4525-8658-81E81E55C7DB}" type="pres">
      <dgm:prSet presAssocID="{7B23B3EE-9A45-43F5-A739-76291DA067EC}" presName="hierChild4" presStyleCnt="0"/>
      <dgm:spPr/>
    </dgm:pt>
    <dgm:pt modelId="{10AEE22A-E8D6-4E98-9927-6174036184A6}" type="pres">
      <dgm:prSet presAssocID="{7B23B3EE-9A45-43F5-A739-76291DA067EC}" presName="hierChild5" presStyleCnt="0"/>
      <dgm:spPr/>
    </dgm:pt>
    <dgm:pt modelId="{D095F294-DE1E-42B5-8BAE-716228AD03E0}" type="pres">
      <dgm:prSet presAssocID="{0267491E-A89A-4BA4-9F10-9F03939AC323}" presName="hierChild3" presStyleCnt="0"/>
      <dgm:spPr/>
    </dgm:pt>
  </dgm:ptLst>
  <dgm:cxnLst>
    <dgm:cxn modelId="{A4676906-3F13-4024-A7D4-CF442F7E659C}" srcId="{0267491E-A89A-4BA4-9F10-9F03939AC323}" destId="{562196D0-754F-4965-868A-11AB2978ECA4}" srcOrd="0" destOrd="0" parTransId="{323C95B8-2AE9-42AA-8ECA-7DD3D3219399}" sibTransId="{B88D4410-222D-40DD-84AD-C081EC4DE538}"/>
    <dgm:cxn modelId="{E49805FD-E4D0-4591-89F0-D0AA1471E6E1}" type="presOf" srcId="{0267491E-A89A-4BA4-9F10-9F03939AC323}" destId="{E6A2DBFF-0959-40F0-8DF5-27D7F7670CAA}" srcOrd="0" destOrd="0" presId="urn:microsoft.com/office/officeart/2005/8/layout/orgChart1"/>
    <dgm:cxn modelId="{2770F01B-6EF9-4F9B-80F3-35A852851980}" type="presOf" srcId="{7B23B3EE-9A45-43F5-A739-76291DA067EC}" destId="{996FFB18-154E-4160-B948-1702BEE55FAF}" srcOrd="0" destOrd="0" presId="urn:microsoft.com/office/officeart/2005/8/layout/orgChart1"/>
    <dgm:cxn modelId="{27AA187F-9FC8-4615-95CD-E39FD261F328}" srcId="{0267491E-A89A-4BA4-9F10-9F03939AC323}" destId="{7B23B3EE-9A45-43F5-A739-76291DA067EC}" srcOrd="2" destOrd="0" parTransId="{21F1E4A6-5A31-4FE4-AD94-05CB301E6E29}" sibTransId="{2BAE99F5-6124-40F2-9CD3-DBDAE59D4973}"/>
    <dgm:cxn modelId="{95CB8CA2-B4F4-49AA-8E4F-E6F608C4D6D3}" type="presOf" srcId="{7B23B3EE-9A45-43F5-A739-76291DA067EC}" destId="{BFB1F419-DA65-4284-84C3-92AF060E3C06}" srcOrd="1" destOrd="0" presId="urn:microsoft.com/office/officeart/2005/8/layout/orgChart1"/>
    <dgm:cxn modelId="{F210D171-AD16-4344-96AE-01F068384DA6}" type="presOf" srcId="{0267491E-A89A-4BA4-9F10-9F03939AC323}" destId="{7AB2F380-4029-45DB-ADB8-1366CA4C3709}" srcOrd="1" destOrd="0" presId="urn:microsoft.com/office/officeart/2005/8/layout/orgChart1"/>
    <dgm:cxn modelId="{768BAC9E-D3BC-4023-8B83-5AC1BE4965E0}" type="presOf" srcId="{562196D0-754F-4965-868A-11AB2978ECA4}" destId="{102241B1-79B3-493E-8D0B-D3DC16419679}" srcOrd="1" destOrd="0" presId="urn:microsoft.com/office/officeart/2005/8/layout/orgChart1"/>
    <dgm:cxn modelId="{4BA04230-B6F8-44F7-827A-C2E9D585598C}" type="presOf" srcId="{21F1E4A6-5A31-4FE4-AD94-05CB301E6E29}" destId="{24B93D5D-35B0-4240-BAB8-1CBF5538BA16}" srcOrd="0" destOrd="0" presId="urn:microsoft.com/office/officeart/2005/8/layout/orgChart1"/>
    <dgm:cxn modelId="{E6A970CC-D772-4BF3-B3A7-85E6862C3CFE}" type="presOf" srcId="{D261830B-A83A-4126-B0E9-4CEBC72D7D14}" destId="{8917FBB2-67E0-4F0B-9432-2871A2EB4465}" srcOrd="0" destOrd="0" presId="urn:microsoft.com/office/officeart/2005/8/layout/orgChart1"/>
    <dgm:cxn modelId="{676D684A-25BE-4C0D-9F71-B64D1BED8B89}" srcId="{ACDCADD2-7C86-449A-861C-A9FE56934384}" destId="{0267491E-A89A-4BA4-9F10-9F03939AC323}" srcOrd="0" destOrd="0" parTransId="{62540A10-56F4-4443-BE54-541CA2A02034}" sibTransId="{1D1A1DFD-271B-436E-8EEF-C58A67CA827C}"/>
    <dgm:cxn modelId="{7D7CC3A6-375F-451C-9240-EB159C554FAE}" type="presOf" srcId="{A5BA5F29-B893-456F-8BC3-429B2388ABE4}" destId="{8E6FC9D1-B458-460F-9531-600ADADB7996}" srcOrd="0" destOrd="0" presId="urn:microsoft.com/office/officeart/2005/8/layout/orgChart1"/>
    <dgm:cxn modelId="{EC1DBDF2-5B1C-48C3-BCE4-A57CD0DA1645}" type="presOf" srcId="{323C95B8-2AE9-42AA-8ECA-7DD3D3219399}" destId="{D2C739ED-B966-4ADD-A20B-3B90360FFB96}" srcOrd="0" destOrd="0" presId="urn:microsoft.com/office/officeart/2005/8/layout/orgChart1"/>
    <dgm:cxn modelId="{994BAF36-57C2-47FC-AF29-627E83013DD8}" type="presOf" srcId="{ACDCADD2-7C86-449A-861C-A9FE56934384}" destId="{FA599F0C-9448-4DEA-96EF-43AF411ACE79}" srcOrd="0" destOrd="0" presId="urn:microsoft.com/office/officeart/2005/8/layout/orgChart1"/>
    <dgm:cxn modelId="{D6426819-0776-4CF6-BB69-D51B280DACA1}" srcId="{0267491E-A89A-4BA4-9F10-9F03939AC323}" destId="{D261830B-A83A-4126-B0E9-4CEBC72D7D14}" srcOrd="1" destOrd="0" parTransId="{A5BA5F29-B893-456F-8BC3-429B2388ABE4}" sibTransId="{C3316A1B-EB56-43AA-8D26-8FB26DFC1E2A}"/>
    <dgm:cxn modelId="{141DED3D-B2CB-4B47-96EA-F6E8D8127A94}" type="presOf" srcId="{562196D0-754F-4965-868A-11AB2978ECA4}" destId="{A2F1F0A1-E282-40EF-824A-39A3FED5F6C3}" srcOrd="0" destOrd="0" presId="urn:microsoft.com/office/officeart/2005/8/layout/orgChart1"/>
    <dgm:cxn modelId="{C627F47F-3233-4B22-A944-9E7F19E3F3DD}" type="presOf" srcId="{D261830B-A83A-4126-B0E9-4CEBC72D7D14}" destId="{A40B85B0-E54A-4CBC-A25B-898C282D2196}" srcOrd="1" destOrd="0" presId="urn:microsoft.com/office/officeart/2005/8/layout/orgChart1"/>
    <dgm:cxn modelId="{4102A031-B025-48D5-88ED-C9647BBD1B58}" type="presParOf" srcId="{FA599F0C-9448-4DEA-96EF-43AF411ACE79}" destId="{CF0C642C-1EB2-4817-8A8E-726FF07CED7D}" srcOrd="0" destOrd="0" presId="urn:microsoft.com/office/officeart/2005/8/layout/orgChart1"/>
    <dgm:cxn modelId="{709CB110-C509-4205-8E9F-B242248303A0}" type="presParOf" srcId="{CF0C642C-1EB2-4817-8A8E-726FF07CED7D}" destId="{E764C4D5-DF15-46B3-B38F-9DAC4FB55EDB}" srcOrd="0" destOrd="0" presId="urn:microsoft.com/office/officeart/2005/8/layout/orgChart1"/>
    <dgm:cxn modelId="{BBFBCEC5-6EC3-4D58-8747-D6EBE81A9690}" type="presParOf" srcId="{E764C4D5-DF15-46B3-B38F-9DAC4FB55EDB}" destId="{E6A2DBFF-0959-40F0-8DF5-27D7F7670CAA}" srcOrd="0" destOrd="0" presId="urn:microsoft.com/office/officeart/2005/8/layout/orgChart1"/>
    <dgm:cxn modelId="{D6C78C06-2BD8-4FD0-A036-DCB78AC2729A}" type="presParOf" srcId="{E764C4D5-DF15-46B3-B38F-9DAC4FB55EDB}" destId="{7AB2F380-4029-45DB-ADB8-1366CA4C3709}" srcOrd="1" destOrd="0" presId="urn:microsoft.com/office/officeart/2005/8/layout/orgChart1"/>
    <dgm:cxn modelId="{F2619FA0-2D89-4E6D-A830-2422BA11FF14}" type="presParOf" srcId="{CF0C642C-1EB2-4817-8A8E-726FF07CED7D}" destId="{A22A22DD-075F-49D2-A6B1-E0C4C93F1958}" srcOrd="1" destOrd="0" presId="urn:microsoft.com/office/officeart/2005/8/layout/orgChart1"/>
    <dgm:cxn modelId="{5D9A63E6-3C65-4A80-A682-425BDE1B2A24}" type="presParOf" srcId="{A22A22DD-075F-49D2-A6B1-E0C4C93F1958}" destId="{D2C739ED-B966-4ADD-A20B-3B90360FFB96}" srcOrd="0" destOrd="0" presId="urn:microsoft.com/office/officeart/2005/8/layout/orgChart1"/>
    <dgm:cxn modelId="{D7364FD7-09D2-4C2B-A000-2FB0AA27BE38}" type="presParOf" srcId="{A22A22DD-075F-49D2-A6B1-E0C4C93F1958}" destId="{F89C3042-8926-4AB6-B4B6-32BE6C4934A1}" srcOrd="1" destOrd="0" presId="urn:microsoft.com/office/officeart/2005/8/layout/orgChart1"/>
    <dgm:cxn modelId="{BFF91E94-91B1-4187-9C5D-6D90763D8D97}" type="presParOf" srcId="{F89C3042-8926-4AB6-B4B6-32BE6C4934A1}" destId="{D4F5110F-8601-4B19-8547-BCC9A467A2EA}" srcOrd="0" destOrd="0" presId="urn:microsoft.com/office/officeart/2005/8/layout/orgChart1"/>
    <dgm:cxn modelId="{C739F427-520D-4F67-AFBE-3CE67A5B06F4}" type="presParOf" srcId="{D4F5110F-8601-4B19-8547-BCC9A467A2EA}" destId="{A2F1F0A1-E282-40EF-824A-39A3FED5F6C3}" srcOrd="0" destOrd="0" presId="urn:microsoft.com/office/officeart/2005/8/layout/orgChart1"/>
    <dgm:cxn modelId="{04FC7FAC-C91D-457A-B78A-67B171682549}" type="presParOf" srcId="{D4F5110F-8601-4B19-8547-BCC9A467A2EA}" destId="{102241B1-79B3-493E-8D0B-D3DC16419679}" srcOrd="1" destOrd="0" presId="urn:microsoft.com/office/officeart/2005/8/layout/orgChart1"/>
    <dgm:cxn modelId="{F9A15130-FA0E-42D2-9DC2-CD2C5C90F489}" type="presParOf" srcId="{F89C3042-8926-4AB6-B4B6-32BE6C4934A1}" destId="{BD90CC36-3A01-40D1-A8D1-FE60AC82A642}" srcOrd="1" destOrd="0" presId="urn:microsoft.com/office/officeart/2005/8/layout/orgChart1"/>
    <dgm:cxn modelId="{AC13A25D-7F1D-4614-A505-93B4A3C2A875}" type="presParOf" srcId="{F89C3042-8926-4AB6-B4B6-32BE6C4934A1}" destId="{48CE56FB-7072-4DCD-A2F1-9FD5A7676978}" srcOrd="2" destOrd="0" presId="urn:microsoft.com/office/officeart/2005/8/layout/orgChart1"/>
    <dgm:cxn modelId="{988EB816-9010-4EBD-A6E0-F0036049F627}" type="presParOf" srcId="{A22A22DD-075F-49D2-A6B1-E0C4C93F1958}" destId="{8E6FC9D1-B458-460F-9531-600ADADB7996}" srcOrd="2" destOrd="0" presId="urn:microsoft.com/office/officeart/2005/8/layout/orgChart1"/>
    <dgm:cxn modelId="{9C4A2CAB-3D5A-4ACC-8269-49AE2CC6772B}" type="presParOf" srcId="{A22A22DD-075F-49D2-A6B1-E0C4C93F1958}" destId="{4B2BE3C9-E12D-447B-BAA2-2E0D8828D02C}" srcOrd="3" destOrd="0" presId="urn:microsoft.com/office/officeart/2005/8/layout/orgChart1"/>
    <dgm:cxn modelId="{3EEDD023-C9D1-4019-B030-6F9533CE47A4}" type="presParOf" srcId="{4B2BE3C9-E12D-447B-BAA2-2E0D8828D02C}" destId="{04AEDAFB-E189-49DB-83F7-DFDB35014D4F}" srcOrd="0" destOrd="0" presId="urn:microsoft.com/office/officeart/2005/8/layout/orgChart1"/>
    <dgm:cxn modelId="{76B3E719-FF20-4193-94A2-6FA1B19C06F0}" type="presParOf" srcId="{04AEDAFB-E189-49DB-83F7-DFDB35014D4F}" destId="{8917FBB2-67E0-4F0B-9432-2871A2EB4465}" srcOrd="0" destOrd="0" presId="urn:microsoft.com/office/officeart/2005/8/layout/orgChart1"/>
    <dgm:cxn modelId="{4D57F2C5-7F10-47F0-BED3-82342B351118}" type="presParOf" srcId="{04AEDAFB-E189-49DB-83F7-DFDB35014D4F}" destId="{A40B85B0-E54A-4CBC-A25B-898C282D2196}" srcOrd="1" destOrd="0" presId="urn:microsoft.com/office/officeart/2005/8/layout/orgChart1"/>
    <dgm:cxn modelId="{89E6ABD8-8E4B-4E4F-95DF-0FD26696DDA3}" type="presParOf" srcId="{4B2BE3C9-E12D-447B-BAA2-2E0D8828D02C}" destId="{10B8FE8B-5973-44C9-83A3-FB976726E4F1}" srcOrd="1" destOrd="0" presId="urn:microsoft.com/office/officeart/2005/8/layout/orgChart1"/>
    <dgm:cxn modelId="{C6335A99-9253-48A4-ABEB-DA9641A95012}" type="presParOf" srcId="{4B2BE3C9-E12D-447B-BAA2-2E0D8828D02C}" destId="{70846131-AD93-4B5F-978B-9C6452615444}" srcOrd="2" destOrd="0" presId="urn:microsoft.com/office/officeart/2005/8/layout/orgChart1"/>
    <dgm:cxn modelId="{62E32767-CBDB-47B8-9AF0-8913CB02A0E4}" type="presParOf" srcId="{A22A22DD-075F-49D2-A6B1-E0C4C93F1958}" destId="{24B93D5D-35B0-4240-BAB8-1CBF5538BA16}" srcOrd="4" destOrd="0" presId="urn:microsoft.com/office/officeart/2005/8/layout/orgChart1"/>
    <dgm:cxn modelId="{F0B6798A-EF5E-4DB8-AFF0-36B8B99E4BF5}" type="presParOf" srcId="{A22A22DD-075F-49D2-A6B1-E0C4C93F1958}" destId="{309944DA-22DB-4E0A-9A8D-F3F0D69ECFD1}" srcOrd="5" destOrd="0" presId="urn:microsoft.com/office/officeart/2005/8/layout/orgChart1"/>
    <dgm:cxn modelId="{CB12B210-C307-4A9C-BF4B-7879E442B1F5}" type="presParOf" srcId="{309944DA-22DB-4E0A-9A8D-F3F0D69ECFD1}" destId="{2525E24A-FC50-4BF2-859F-30DA4C0F8A9A}" srcOrd="0" destOrd="0" presId="urn:microsoft.com/office/officeart/2005/8/layout/orgChart1"/>
    <dgm:cxn modelId="{A101A356-DAB1-4F51-B2B5-6161E769D690}" type="presParOf" srcId="{2525E24A-FC50-4BF2-859F-30DA4C0F8A9A}" destId="{996FFB18-154E-4160-B948-1702BEE55FAF}" srcOrd="0" destOrd="0" presId="urn:microsoft.com/office/officeart/2005/8/layout/orgChart1"/>
    <dgm:cxn modelId="{C5B27B94-1639-4EFF-B1C4-8C9497FCEE07}" type="presParOf" srcId="{2525E24A-FC50-4BF2-859F-30DA4C0F8A9A}" destId="{BFB1F419-DA65-4284-84C3-92AF060E3C06}" srcOrd="1" destOrd="0" presId="urn:microsoft.com/office/officeart/2005/8/layout/orgChart1"/>
    <dgm:cxn modelId="{C056CD80-B342-4784-9C84-3D9F1E95C287}" type="presParOf" srcId="{309944DA-22DB-4E0A-9A8D-F3F0D69ECFD1}" destId="{314817B2-F557-4525-8658-81E81E55C7DB}" srcOrd="1" destOrd="0" presId="urn:microsoft.com/office/officeart/2005/8/layout/orgChart1"/>
    <dgm:cxn modelId="{FCB22E34-536D-40A3-BDC5-9CFC510DBA99}" type="presParOf" srcId="{309944DA-22DB-4E0A-9A8D-F3F0D69ECFD1}" destId="{10AEE22A-E8D6-4E98-9927-6174036184A6}" srcOrd="2" destOrd="0" presId="urn:microsoft.com/office/officeart/2005/8/layout/orgChart1"/>
    <dgm:cxn modelId="{05452677-364A-4ED2-800A-396892F2C277}" type="presParOf" srcId="{CF0C642C-1EB2-4817-8A8E-726FF07CED7D}" destId="{D095F294-DE1E-42B5-8BAE-716228AD03E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93D5D-35B0-4240-BAB8-1CBF5538BA16}">
      <dsp:nvSpPr>
        <dsp:cNvPr id="0" name=""/>
        <dsp:cNvSpPr/>
      </dsp:nvSpPr>
      <dsp:spPr>
        <a:xfrm>
          <a:off x="3388518" y="1546148"/>
          <a:ext cx="2397401" cy="416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038"/>
              </a:lnTo>
              <a:lnTo>
                <a:pt x="2397401" y="208038"/>
              </a:lnTo>
              <a:lnTo>
                <a:pt x="2397401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FC9D1-B458-460F-9531-600ADADB7996}">
      <dsp:nvSpPr>
        <dsp:cNvPr id="0" name=""/>
        <dsp:cNvSpPr/>
      </dsp:nvSpPr>
      <dsp:spPr>
        <a:xfrm>
          <a:off x="3342798" y="1546148"/>
          <a:ext cx="91440" cy="4160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739ED-B966-4ADD-A20B-3B90360FFB96}">
      <dsp:nvSpPr>
        <dsp:cNvPr id="0" name=""/>
        <dsp:cNvSpPr/>
      </dsp:nvSpPr>
      <dsp:spPr>
        <a:xfrm>
          <a:off x="991116" y="1546148"/>
          <a:ext cx="2397401" cy="416077"/>
        </a:xfrm>
        <a:custGeom>
          <a:avLst/>
          <a:gdLst/>
          <a:ahLst/>
          <a:cxnLst/>
          <a:rect l="0" t="0" r="0" b="0"/>
          <a:pathLst>
            <a:path>
              <a:moveTo>
                <a:pt x="2397401" y="0"/>
              </a:moveTo>
              <a:lnTo>
                <a:pt x="2397401" y="208038"/>
              </a:lnTo>
              <a:lnTo>
                <a:pt x="0" y="208038"/>
              </a:lnTo>
              <a:lnTo>
                <a:pt x="0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2DBFF-0959-40F0-8DF5-27D7F7670CAA}">
      <dsp:nvSpPr>
        <dsp:cNvPr id="0" name=""/>
        <dsp:cNvSpPr/>
      </dsp:nvSpPr>
      <dsp:spPr>
        <a:xfrm>
          <a:off x="2397856" y="55548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Petra Schuster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Geschäftsführung</a:t>
          </a:r>
          <a:endParaRPr lang="de-AT" sz="1700" kern="1200" dirty="0"/>
        </a:p>
      </dsp:txBody>
      <dsp:txXfrm>
        <a:off x="2397856" y="555486"/>
        <a:ext cx="1981323" cy="990661"/>
      </dsp:txXfrm>
    </dsp:sp>
    <dsp:sp modelId="{A2F1F0A1-E282-40EF-824A-39A3FED5F6C3}">
      <dsp:nvSpPr>
        <dsp:cNvPr id="0" name=""/>
        <dsp:cNvSpPr/>
      </dsp:nvSpPr>
      <dsp:spPr>
        <a:xfrm>
          <a:off x="455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Manuel Gruber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Verkauf</a:t>
          </a:r>
          <a:endParaRPr lang="de-AT" sz="1700" kern="1200" dirty="0"/>
        </a:p>
      </dsp:txBody>
      <dsp:txXfrm>
        <a:off x="455" y="1962226"/>
        <a:ext cx="1981323" cy="990661"/>
      </dsp:txXfrm>
    </dsp:sp>
    <dsp:sp modelId="{8917FBB2-67E0-4F0B-9432-2871A2EB4465}">
      <dsp:nvSpPr>
        <dsp:cNvPr id="0" name=""/>
        <dsp:cNvSpPr/>
      </dsp:nvSpPr>
      <dsp:spPr>
        <a:xfrm>
          <a:off x="2397856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Tanja Eder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 </a:t>
          </a:r>
          <a:endParaRPr lang="de-AT" sz="1700" kern="1200" dirty="0"/>
        </a:p>
      </dsp:txBody>
      <dsp:txXfrm>
        <a:off x="2397856" y="1962226"/>
        <a:ext cx="1981323" cy="990661"/>
      </dsp:txXfrm>
    </dsp:sp>
    <dsp:sp modelId="{996FFB18-154E-4160-B948-1702BEE55FAF}">
      <dsp:nvSpPr>
        <dsp:cNvPr id="0" name=""/>
        <dsp:cNvSpPr/>
      </dsp:nvSpPr>
      <dsp:spPr>
        <a:xfrm>
          <a:off x="4795258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Klaus Kerner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AT" sz="1700" kern="1200" dirty="0"/>
        </a:p>
      </dsp:txBody>
      <dsp:txXfrm>
        <a:off x="4795258" y="1962226"/>
        <a:ext cx="1981323" cy="990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BAB78-A02B-4AAF-A790-72A152D80043}" type="datetimeFigureOut">
              <a:rPr lang="de-AT" smtClean="0"/>
              <a:pPr/>
              <a:t>02.10.2013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FCDCF-D4D3-4260-9C24-8780F8ECFFC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2664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2EEA-BBF9-4129-9D96-F544BBA63FC3}" type="datetimeFigureOut">
              <a:rPr lang="de-AT" smtClean="0"/>
              <a:pPr/>
              <a:t>02.10.2013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5450D-42CD-491C-AA0D-7FA50FB016E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961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5450D-42CD-491C-AA0D-7FA50FB016EA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3640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5450D-42CD-491C-AA0D-7FA50FB016EA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2232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5450D-42CD-491C-AA0D-7FA50FB016EA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7078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D39949F-13CF-4367-9D4A-55C28F6B39C8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69B3-DB7E-485D-8FF3-FBF4554777FA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BB786-EC6C-4394-9C24-2F240A9D979A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5B37-E187-4604-A9D0-651A800ED8C2}" type="datetime1">
              <a:rPr lang="de-AT" smtClean="0"/>
              <a:pPr/>
              <a:t>02.10.2013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9EDA4-7771-43BD-9562-5AEC270D7D3F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DEDE7-FB7B-44FA-87E2-4EB8E1B786C3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5E56B-9F28-4EA2-96E5-38863B08C40A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469A-2F39-4263-90D3-CC04E3D89010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062C-FBFC-44DE-8306-AC58826B9615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75822-A4F4-46B8-92F1-68FA068CB3C3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2BC5-5119-4AEF-B70B-FAB1316585BF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0D8CA44-DC28-4D34-BE8D-835085EEF277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0617CFD-845D-4900-8286-958ED122586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ts val="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ts val="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ts val="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ts val="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ts val="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cap="small" dirty="0" smtClean="0">
                <a:effectLst/>
              </a:rPr>
              <a:t>YourSafety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Sicherheitsanlagen </a:t>
            </a:r>
            <a:r>
              <a:rPr lang="de-DE" dirty="0" smtClean="0"/>
              <a:t>GmbH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61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Kontakt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de-DE" dirty="0" err="1" smtClean="0"/>
              <a:t>YourSafety</a:t>
            </a:r>
            <a:endParaRPr lang="de-DE" dirty="0" smtClean="0"/>
          </a:p>
          <a:p>
            <a:pPr marL="68580" indent="0">
              <a:buNone/>
            </a:pPr>
            <a:r>
              <a:rPr lang="de-DE" dirty="0" smtClean="0"/>
              <a:t>Sicherheitsanlagen GmbH</a:t>
            </a:r>
          </a:p>
          <a:p>
            <a:pPr marL="68580" indent="0">
              <a:buNone/>
            </a:pPr>
            <a:r>
              <a:rPr lang="de-CH" dirty="0"/>
              <a:t>8001 Zürich, Bahnhofstrasse 65</a:t>
            </a:r>
          </a:p>
          <a:p>
            <a:pPr marL="68580" indent="0">
              <a:buNone/>
            </a:pPr>
            <a:r>
              <a:rPr lang="de-CH" dirty="0"/>
              <a:t>Tel.: +41 44 960 11 22</a:t>
            </a:r>
          </a:p>
          <a:p>
            <a:pPr marL="68580" indent="0">
              <a:buNone/>
            </a:pPr>
            <a:r>
              <a:rPr lang="de-CH" dirty="0"/>
              <a:t>Fax: +41 44 960 11 23</a:t>
            </a:r>
          </a:p>
          <a:p>
            <a:pPr marL="68580" indent="0">
              <a:buNone/>
            </a:pPr>
            <a:r>
              <a:rPr lang="de-CH" dirty="0"/>
              <a:t>E-Mail: office@yoursafety.com</a:t>
            </a:r>
          </a:p>
          <a:p>
            <a:pPr marL="68580" indent="0">
              <a:buNone/>
            </a:pPr>
            <a:r>
              <a:rPr lang="de-CH"/>
              <a:t>Web: www.yoursafety.com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A077-6E54-4B3E-B5BA-B6914D16C198}" type="datetime1">
              <a:rPr lang="de-AT" smtClean="0"/>
              <a:pPr/>
              <a:t>02.10.2013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26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Beratung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Wo:</a:t>
            </a:r>
          </a:p>
          <a:p>
            <a:r>
              <a:rPr lang="de-DE" dirty="0" smtClean="0"/>
              <a:t>in Schauräumen</a:t>
            </a:r>
          </a:p>
          <a:p>
            <a:r>
              <a:rPr lang="de-DE" dirty="0" smtClean="0"/>
              <a:t>vor Ort </a:t>
            </a:r>
          </a:p>
          <a:p>
            <a:r>
              <a:rPr lang="de-DE" dirty="0" smtClean="0"/>
              <a:t>Wann:</a:t>
            </a:r>
          </a:p>
          <a:p>
            <a:pPr lvl="1"/>
            <a:r>
              <a:rPr lang="de-DE" dirty="0" smtClean="0"/>
              <a:t>auch </a:t>
            </a:r>
            <a:r>
              <a:rPr lang="de-DE" dirty="0"/>
              <a:t>am Abend </a:t>
            </a:r>
            <a:endParaRPr lang="de-DE" dirty="0" smtClean="0"/>
          </a:p>
          <a:p>
            <a:pPr lvl="1"/>
            <a:r>
              <a:rPr lang="de-DE" dirty="0" smtClean="0"/>
              <a:t>auch am Wochenende</a:t>
            </a:r>
          </a:p>
          <a:p>
            <a:r>
              <a:rPr lang="de-DE" dirty="0" smtClean="0"/>
              <a:t>Wie:</a:t>
            </a:r>
          </a:p>
          <a:p>
            <a:pPr lvl="1"/>
            <a:r>
              <a:rPr lang="de-DE" dirty="0" smtClean="0"/>
              <a:t>durch </a:t>
            </a:r>
            <a:r>
              <a:rPr lang="de-DE" dirty="0"/>
              <a:t>bestens geschulte </a:t>
            </a:r>
            <a:r>
              <a:rPr lang="de-DE" dirty="0" smtClean="0"/>
              <a:t>Techniker/innen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A077-6E54-4B3E-B5BA-B6914D16C198}" type="datetime1">
              <a:rPr lang="de-AT" smtClean="0"/>
              <a:pPr/>
              <a:t>02.10.2013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26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09120"/>
            <a:ext cx="2023139" cy="202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Produkte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Sicherheitstüren</a:t>
            </a:r>
          </a:p>
          <a:p>
            <a:r>
              <a:rPr lang="de-DE" dirty="0" smtClean="0"/>
              <a:t>Alarmanlagen</a:t>
            </a:r>
          </a:p>
          <a:p>
            <a:r>
              <a:rPr lang="de-DE" dirty="0" smtClean="0"/>
              <a:t>Videoüberwachung</a:t>
            </a:r>
          </a:p>
          <a:p>
            <a:pPr lvl="1"/>
            <a:r>
              <a:rPr lang="de-DE" dirty="0" smtClean="0"/>
              <a:t>Gegensprechanlagen</a:t>
            </a:r>
          </a:p>
          <a:p>
            <a:pPr lvl="1"/>
            <a:r>
              <a:rPr lang="de-DE" dirty="0" smtClean="0"/>
              <a:t>Außenkameras</a:t>
            </a:r>
          </a:p>
          <a:p>
            <a:r>
              <a:rPr lang="de-DE" dirty="0" smtClean="0"/>
              <a:t>Tresore</a:t>
            </a:r>
            <a:endParaRPr lang="de-AT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92ED-AA18-4398-917C-AB74170A262F}" type="datetime1">
              <a:rPr lang="de-AT" smtClean="0"/>
              <a:pPr/>
              <a:t>02.10.2013</a:t>
            </a:fld>
            <a:endParaRPr lang="de-AT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54589" y="1484784"/>
            <a:ext cx="1627632" cy="1603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152" y="3670920"/>
            <a:ext cx="1408176" cy="16764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04" y="2492896"/>
            <a:ext cx="1456944" cy="147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9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Kundendienst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1177356"/>
          </a:xfrm>
        </p:spPr>
        <p:txBody>
          <a:bodyPr/>
          <a:lstStyle/>
          <a:p>
            <a:pPr lvl="0"/>
            <a:r>
              <a:rPr lang="de-DE" dirty="0" smtClean="0"/>
              <a:t>Eigener Werksservicedienst</a:t>
            </a:r>
            <a:endParaRPr lang="de-AT" dirty="0" smtClean="0"/>
          </a:p>
          <a:p>
            <a:r>
              <a:rPr lang="de-DE" dirty="0" smtClean="0"/>
              <a:t>Fünf </a:t>
            </a:r>
            <a:r>
              <a:rPr lang="de-DE" dirty="0"/>
              <a:t>Jahre </a:t>
            </a:r>
            <a:r>
              <a:rPr lang="de-DE" dirty="0" smtClean="0"/>
              <a:t>Garantie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A077-6E54-4B3E-B5BA-B6914D16C198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5" name="Abgerundetes Rechteck 4"/>
          <p:cNvSpPr/>
          <p:nvPr/>
        </p:nvSpPr>
        <p:spPr>
          <a:xfrm>
            <a:off x="827584" y="4680000"/>
            <a:ext cx="1368000" cy="5400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bliqueTopRight">
              <a:rot lat="0" lon="0" rev="0"/>
            </a:camera>
            <a:lightRig rig="threePt" dir="t"/>
          </a:scene3d>
          <a:sp3d extrusionH="654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b="1" dirty="0">
                <a:solidFill>
                  <a:schemeClr val="bg1"/>
                </a:solidFill>
              </a:rPr>
              <a:t>sicher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780064" y="4257152"/>
            <a:ext cx="1368000" cy="5400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b="1" dirty="0"/>
              <a:t>schnell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5436248" y="3933056"/>
            <a:ext cx="1368000" cy="5400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b="1" dirty="0" smtClean="0">
                <a:solidFill>
                  <a:schemeClr val="tx1"/>
                </a:solidFill>
              </a:rPr>
              <a:t>kompetent</a:t>
            </a:r>
            <a:endParaRPr lang="de-AT" b="1" dirty="0">
              <a:solidFill>
                <a:schemeClr val="tx1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7020272" y="4680000"/>
            <a:ext cx="1368000" cy="5400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b="1" dirty="0" smtClean="0"/>
              <a:t>preiswert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25864913"/>
      </p:ext>
    </p:extLst>
  </p:cSld>
  <p:clrMapOvr>
    <a:masterClrMapping/>
  </p:clrMapOvr>
  <p:transition spd="slow" advTm="20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Standorte </a:t>
            </a:r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Zentrale in </a:t>
            </a:r>
            <a:r>
              <a:rPr lang="de-DE" dirty="0" smtClean="0"/>
              <a:t>Zürich</a:t>
            </a:r>
            <a:endParaRPr lang="de-DE" dirty="0" smtClean="0"/>
          </a:p>
          <a:p>
            <a:r>
              <a:rPr lang="de-DE" dirty="0" smtClean="0"/>
              <a:t>Weitere Standorte:</a:t>
            </a:r>
          </a:p>
          <a:p>
            <a:pPr lvl="1"/>
            <a:r>
              <a:rPr lang="de-DE" dirty="0" smtClean="0"/>
              <a:t>Wien</a:t>
            </a:r>
            <a:endParaRPr lang="de-DE" dirty="0" smtClean="0"/>
          </a:p>
          <a:p>
            <a:pPr lvl="1"/>
            <a:r>
              <a:rPr lang="de-DE" dirty="0" smtClean="0"/>
              <a:t>Berlin</a:t>
            </a:r>
            <a:endParaRPr lang="de-DE" dirty="0" smtClean="0"/>
          </a:p>
          <a:p>
            <a:pPr lvl="1"/>
            <a:r>
              <a:rPr lang="de-DE" dirty="0" smtClean="0"/>
              <a:t>Bern</a:t>
            </a:r>
            <a:endParaRPr lang="de-DE" dirty="0" smtClean="0"/>
          </a:p>
          <a:p>
            <a:r>
              <a:rPr lang="de-DE" dirty="0" smtClean="0"/>
              <a:t>Geplant:</a:t>
            </a:r>
          </a:p>
          <a:p>
            <a:pPr lvl="1"/>
            <a:r>
              <a:rPr lang="de-DE" dirty="0" smtClean="0"/>
              <a:t>Salzburg</a:t>
            </a:r>
          </a:p>
          <a:p>
            <a:pPr lvl="1"/>
            <a:r>
              <a:rPr lang="de-DE" dirty="0" smtClean="0"/>
              <a:t>Mailand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43D47-DA12-45D8-BDAF-3933BB58B263}" type="datetime1">
              <a:rPr lang="de-AT" smtClean="0"/>
              <a:pPr/>
              <a:t>02.10.2013</a:t>
            </a:fld>
            <a:endParaRPr lang="de-AT"/>
          </a:p>
        </p:txBody>
      </p:sp>
      <p:sp>
        <p:nvSpPr>
          <p:cNvPr id="14" name="Pfeil nach rechts 13"/>
          <p:cNvSpPr/>
          <p:nvPr/>
        </p:nvSpPr>
        <p:spPr>
          <a:xfrm>
            <a:off x="5580112" y="2060848"/>
            <a:ext cx="2016224" cy="100811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1"/>
                </a:solidFill>
              </a:rPr>
              <a:t>Kontaktdaten</a:t>
            </a:r>
            <a:endParaRPr lang="de-AT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9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Geschäftsführung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11246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666D-3758-4AF5-B862-22735AFCD74F}" type="datetime1">
              <a:rPr lang="de-AT" smtClean="0"/>
              <a:pPr/>
              <a:t>02.10.2013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379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Umsatz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52886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30A7A-FA82-47BE-B87F-D56B9161B52A}" type="datetime1">
              <a:rPr lang="de-AT" smtClean="0"/>
              <a:pPr/>
              <a:t>02.10.2013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07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mtClean="0"/>
              <a:t/>
            </a:r>
            <a:br>
              <a:rPr lang="de-AT" smtClean="0"/>
            </a:br>
            <a:r>
              <a:rPr lang="de-AT" smtClean="0"/>
              <a:t>Kunden</a:t>
            </a:r>
            <a:endParaRPr lang="de-AT" dirty="0"/>
          </a:p>
        </p:txBody>
      </p:sp>
      <p:sp>
        <p:nvSpPr>
          <p:cNvPr id="17" name="Inhaltsplatzhalt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85B37-E187-4604-A9D0-651A800ED8C2}" type="datetime1">
              <a:rPr lang="de-AT" smtClean="0"/>
              <a:pPr/>
              <a:t>02.10.2013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Mitarbeiter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458437"/>
              </p:ext>
            </p:extLst>
          </p:nvPr>
        </p:nvGraphicFramePr>
        <p:xfrm>
          <a:off x="2312987" y="2889240"/>
          <a:ext cx="4518026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3"/>
                <a:gridCol w="2259013"/>
              </a:tblGrid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Standort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Montage</a:t>
                      </a:r>
                      <a:endParaRPr lang="de-AT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Zürich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</a:t>
                      </a:r>
                      <a:endParaRPr lang="de-AT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Wien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15</a:t>
                      </a:r>
                      <a:endParaRPr lang="de-AT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Berlin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12</a:t>
                      </a:r>
                      <a:endParaRPr lang="de-AT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Bern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9</a:t>
                      </a:r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F7FE-EA0E-4C57-803C-6AD5FC4ABA4B}" type="datetime1">
              <a:rPr lang="de-AT" smtClean="0"/>
              <a:pPr/>
              <a:t>02.10.2013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736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0">
        <p14:reveal thruBlk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Communications design template</Template>
  <TotalTime>0</TotalTime>
  <Words>124</Words>
  <Application>Microsoft Office PowerPoint</Application>
  <PresentationFormat>Bildschirmpräsentation (4:3)</PresentationFormat>
  <Paragraphs>77</Paragraphs>
  <Slides>10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2" baseType="lpstr">
      <vt:lpstr>Austin</vt:lpstr>
      <vt:lpstr>YourSafety</vt:lpstr>
      <vt:lpstr>Beratung</vt:lpstr>
      <vt:lpstr>Produkte</vt:lpstr>
      <vt:lpstr>Kundendienst</vt:lpstr>
      <vt:lpstr>Standorte </vt:lpstr>
      <vt:lpstr>Geschäftsführung</vt:lpstr>
      <vt:lpstr>Umsatz</vt:lpstr>
      <vt:lpstr> Kunden</vt:lpstr>
      <vt:lpstr>Mitarbeiter</vt:lpstr>
      <vt:lpstr>Kontakt</vt:lpstr>
      <vt:lpstr>Basis-Info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Sophia.Business</dc:title>
  <cp:lastModifiedBy>Wolfgang Ehrentraut</cp:lastModifiedBy>
  <cp:revision>134</cp:revision>
  <dcterms:created xsi:type="dcterms:W3CDTF">2010-07-08T12:28:04Z</dcterms:created>
  <dcterms:modified xsi:type="dcterms:W3CDTF">2013-10-02T08:20:03Z</dcterms:modified>
</cp:coreProperties>
</file>