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tx>
          <c:invertIfNegative val="0"/>
          <c:cat>
            <c:strRef>
              <c:f>Tabelle1!$B$1:$D$1</c:f>
              <c:strCache>
                <c:ptCount val="3"/>
                <c:pt idx="0">
                  <c:v>Kinder</c:v>
                </c:pt>
                <c:pt idx="1">
                  <c:v>Frauen</c:v>
                </c:pt>
                <c:pt idx="2">
                  <c:v>Männer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142</c:v>
                </c:pt>
                <c:pt idx="1">
                  <c:v>95</c:v>
                </c:pt>
                <c:pt idx="2">
                  <c:v>213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843136"/>
        <c:axId val="122845056"/>
      </c:barChart>
      <c:catAx>
        <c:axId val="122843136"/>
        <c:scaling>
          <c:orientation val="minMax"/>
        </c:scaling>
        <c:delete val="0"/>
        <c:axPos val="l"/>
        <c:majorTickMark val="out"/>
        <c:minorTickMark val="none"/>
        <c:tickLblPos val="nextTo"/>
        <c:crossAx val="122845056"/>
        <c:crosses val="autoZero"/>
        <c:auto val="1"/>
        <c:lblAlgn val="ctr"/>
        <c:lblOffset val="100"/>
        <c:noMultiLvlLbl val="0"/>
      </c:catAx>
      <c:valAx>
        <c:axId val="1228450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2843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de-DE" altLang="en-US" smtClean="0"/>
              <a:t>Titelmasterformat durch Klicken bearbeiten</a:t>
            </a:r>
            <a:endParaRPr lang="de-AT" alt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lang="de-AT" altLang="en-US" sz="3600">
                <a:solidFill>
                  <a:schemeClr val="tx2"/>
                </a:solidFill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altLang="en-US" dirty="0" smtClean="0"/>
              <a:t>Formatvorlage des Untertitelmasters durch Klicken bearbeiten</a:t>
            </a:r>
            <a:endParaRPr lang="de-AT" altLang="en-US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  <p:sp>
        <p:nvSpPr>
          <p:cNvPr id="4711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Titelmasterformat durch Klicken bearbeiten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smtClean="0"/>
              <a:t>Textmasterformate durch Klicken bearbeiten</a:t>
            </a:r>
          </a:p>
          <a:p>
            <a:pPr lvl="1"/>
            <a:r>
              <a:rPr lang="de-AT" altLang="en-US" smtClean="0"/>
              <a:t>Zweite Ebene</a:t>
            </a:r>
          </a:p>
          <a:p>
            <a:pPr lvl="2"/>
            <a:r>
              <a:rPr lang="de-AT" altLang="en-US" smtClean="0"/>
              <a:t>Dritte Ebene</a:t>
            </a:r>
          </a:p>
          <a:p>
            <a:pPr lvl="3"/>
            <a:r>
              <a:rPr lang="de-AT" altLang="en-US" smtClean="0"/>
              <a:t>Vierte Ebene</a:t>
            </a:r>
          </a:p>
          <a:p>
            <a:pPr lvl="4"/>
            <a:r>
              <a:rPr lang="de-AT" altLang="en-US" smtClean="0"/>
              <a:t>Fünfte Ebene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F3A4E900-A01B-4903-96B4-C6B84C327D72}" type="datetimeFigureOut">
              <a:rPr lang="de-DE" smtClean="0"/>
              <a:t>01.07.2013</a:t>
            </a:fld>
            <a:endParaRPr lang="de-AT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de-AT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127C72CA-D1FF-4F21-922E-546DB9CB4B24}" type="slidenum">
              <a:rPr lang="de-AT" smtClean="0"/>
              <a:t>‹Nr.›</a:t>
            </a:fld>
            <a:endParaRPr lang="de-AT"/>
          </a:p>
        </p:txBody>
      </p:sp>
      <p:sp>
        <p:nvSpPr>
          <p:cNvPr id="4608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Frühjahrslauf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Ergebnisse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Teilnahme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01878"/>
              </p:ext>
            </p:extLst>
          </p:nvPr>
        </p:nvGraphicFramePr>
        <p:xfrm>
          <a:off x="457200" y="1600200"/>
          <a:ext cx="82296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GewinnerInnen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385324"/>
              </p:ext>
            </p:extLst>
          </p:nvPr>
        </p:nvGraphicFramePr>
        <p:xfrm>
          <a:off x="457200" y="1600200"/>
          <a:ext cx="8229600" cy="4186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97709">
                <a:tc>
                  <a:txBody>
                    <a:bodyPr/>
                    <a:lstStyle/>
                    <a:p>
                      <a:pPr algn="ctr"/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/>
                        <a:t>Frauen</a:t>
                      </a:r>
                      <a:endParaRPr lang="de-A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 smtClean="0"/>
                        <a:t>Männer</a:t>
                      </a:r>
                      <a:endParaRPr lang="de-AT" b="1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b="0" dirty="0" smtClean="0"/>
                        <a:t>10.000 Meter</a:t>
                      </a:r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Petra Mayer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Paul Salzer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b="0" dirty="0" smtClean="0"/>
                        <a:t>5.000 Meter</a:t>
                      </a:r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Gabi Gruber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Kurt Lauser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b="0" dirty="0" smtClean="0"/>
                        <a:t>3.000 Meter</a:t>
                      </a:r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Lisa Müller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Bernd Maurer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b="0" dirty="0" smtClean="0"/>
                        <a:t>1.000 Meter</a:t>
                      </a:r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Dora Alda</a:t>
                      </a:r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Lukas</a:t>
                      </a:r>
                      <a:r>
                        <a:rPr lang="de-AT" baseline="0" dirty="0" smtClean="0"/>
                        <a:t> Hauser</a:t>
                      </a:r>
                      <a:endParaRPr lang="de-AT" dirty="0"/>
                    </a:p>
                  </a:txBody>
                  <a:tcPr anchor="ctr"/>
                </a:tc>
              </a:tr>
              <a:tr h="697709">
                <a:tc>
                  <a:txBody>
                    <a:bodyPr/>
                    <a:lstStyle/>
                    <a:p>
                      <a:pPr algn="ctr"/>
                      <a:r>
                        <a:rPr lang="de-AT" b="0" dirty="0" smtClean="0"/>
                        <a:t>500 Meter</a:t>
                      </a:r>
                      <a:endParaRPr lang="de-AT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de-A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Marathon-Sieger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86116" y="2214554"/>
            <a:ext cx="5400684" cy="3911609"/>
          </a:xfrm>
        </p:spPr>
        <p:txBody>
          <a:bodyPr/>
          <a:lstStyle/>
          <a:p>
            <a:pPr marL="514350" indent="-514350">
              <a:spcBef>
                <a:spcPts val="0"/>
              </a:spcBef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de-AT" dirty="0" smtClean="0"/>
              <a:t>Frauen:</a:t>
            </a:r>
            <a:br>
              <a:rPr lang="de-AT" dirty="0" smtClean="0"/>
            </a:br>
            <a:r>
              <a:rPr lang="de-AT" b="1" dirty="0" smtClean="0"/>
              <a:t>Karin Haslinger</a:t>
            </a:r>
            <a:endParaRPr lang="de-AT" b="1" dirty="0" smtClean="0"/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de-AT" dirty="0" smtClean="0"/>
              <a:t>Männer:</a:t>
            </a:r>
            <a:br>
              <a:rPr lang="de-AT" dirty="0" smtClean="0"/>
            </a:br>
            <a:r>
              <a:rPr lang="de-AT" b="1" dirty="0" smtClean="0"/>
              <a:t>Peter </a:t>
            </a:r>
            <a:r>
              <a:rPr lang="de-AT" b="1" dirty="0" smtClean="0"/>
              <a:t>Steiner</a:t>
            </a:r>
            <a:endParaRPr lang="de-AT" b="1" dirty="0"/>
          </a:p>
        </p:txBody>
      </p:sp>
      <p:pic>
        <p:nvPicPr>
          <p:cNvPr id="4" name="Picture 4" descr="Medail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205038"/>
            <a:ext cx="1804988" cy="2735262"/>
          </a:xfrm>
          <a:prstGeom prst="rect">
            <a:avLst/>
          </a:prstGeom>
          <a:solidFill>
            <a:srgbClr val="FFCC00"/>
          </a:solidFill>
          <a:ln w="114300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e">
  <a:themeElements>
    <a:clrScheme name="Kant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Kant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nt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Sportveranstaltung</Template>
  <TotalTime>0</TotalTime>
  <Words>35</Words>
  <Application>Microsoft Office PowerPoint</Application>
  <PresentationFormat>Bildschirmpräsentation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Kante</vt:lpstr>
      <vt:lpstr>Frühjahrslauf</vt:lpstr>
      <vt:lpstr>Teilnahme</vt:lpstr>
      <vt:lpstr>GewinnerInnen</vt:lpstr>
      <vt:lpstr>Marathon-Sieger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Frühjahrslauf</dc:title>
  <cp:revision>14</cp:revision>
  <dcterms:created xsi:type="dcterms:W3CDTF">2008-08-30T08:34:12Z</dcterms:created>
  <dcterms:modified xsi:type="dcterms:W3CDTF">2013-07-01T19:13:13Z</dcterms:modified>
</cp:coreProperties>
</file>