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8E8A-269C-41D7-B869-72392108A63E}" type="datetimeFigureOut">
              <a:rPr lang="de-AT" smtClean="0"/>
              <a:t>30.09.2010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9AEDB-64E2-4D6D-BDF9-527EFAEC8423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Seminartitel …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Ort: </a:t>
            </a:r>
          </a:p>
          <a:p>
            <a:r>
              <a:rPr lang="de-DE" dirty="0" smtClean="0"/>
              <a:t>Datum: 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Tagesablauf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8:00 – 12:00</a:t>
            </a:r>
          </a:p>
          <a:p>
            <a:pPr lvl="1"/>
            <a:r>
              <a:rPr lang="de-DE" dirty="0" smtClean="0"/>
              <a:t>Vorstellungsrunde</a:t>
            </a:r>
          </a:p>
          <a:p>
            <a:pPr lvl="1"/>
            <a:r>
              <a:rPr lang="de-DE" dirty="0" smtClean="0"/>
              <a:t>Vortrag</a:t>
            </a:r>
          </a:p>
          <a:p>
            <a:r>
              <a:rPr lang="de-DE" dirty="0" smtClean="0"/>
              <a:t>12:00 – 13:30   Mittagspause</a:t>
            </a:r>
          </a:p>
          <a:p>
            <a:pPr lvl="0"/>
            <a:r>
              <a:rPr lang="de-DE" dirty="0" smtClean="0"/>
              <a:t>13:30 – 16:00</a:t>
            </a:r>
          </a:p>
          <a:p>
            <a:pPr lvl="1"/>
            <a:r>
              <a:rPr lang="de-DE" dirty="0" smtClean="0"/>
              <a:t>Vortrag</a:t>
            </a:r>
          </a:p>
          <a:p>
            <a:pPr lvl="1"/>
            <a:r>
              <a:rPr lang="de-DE" dirty="0" smtClean="0"/>
              <a:t>Diskussion</a:t>
            </a:r>
            <a:endParaRPr lang="de-AT" dirty="0" smtClean="0"/>
          </a:p>
          <a:p>
            <a:pPr lvl="1"/>
            <a:endParaRPr lang="de-DE" dirty="0" smtClean="0"/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446856" y="4365104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de-A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Seminartitel …</vt:lpstr>
      <vt:lpstr>Tagesablauf</vt:lpstr>
      <vt:lpstr>Inhalt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Sophia.Business</dc:title>
  <cp:revision>12</cp:revision>
  <dcterms:created xsi:type="dcterms:W3CDTF">2010-09-29T13:03:25Z</dcterms:created>
  <dcterms:modified xsi:type="dcterms:W3CDTF">2010-09-30T12:56:09Z</dcterms:modified>
</cp:coreProperties>
</file>