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89" autoAdjust="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B1DD37-22AD-41FF-B84F-F57F0C7717B7}" type="datetimeFigureOut">
              <a:rPr lang="de-AT" smtClean="0"/>
              <a:pPr/>
              <a:t>30.09.2013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F6482B-BC1B-4FD9-8792-92AFDEF2B33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46412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87624" y="2564904"/>
            <a:ext cx="6622504" cy="14700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de-AT" dirty="0"/>
            </a:lvl1pPr>
          </a:lstStyle>
          <a:p>
            <a:pPr lvl="0"/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9776" y="5157192"/>
            <a:ext cx="6400800" cy="576064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171BF-94D2-4842-80AE-A4E7462F5330}" type="datetime1">
              <a:rPr lang="de-AT" smtClean="0"/>
              <a:t>30.09.2013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ECDL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C763-6B4A-47E2-8511-3733C995CCDD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5444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D7B1B-BA13-4287-89C7-A84D44ED1BBB}" type="datetime1">
              <a:rPr lang="de-AT" smtClean="0"/>
              <a:t>30.09.2013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ECDL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C763-6B4A-47E2-8511-3733C995CCDD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44548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D81A-87D0-476A-8BC0-EE0A3D2A4745}" type="datetime1">
              <a:rPr lang="de-AT" smtClean="0"/>
              <a:t>30.09.2013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ECDL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C763-6B4A-47E2-8511-3733C995CCDD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6344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90576-B35D-4344-9368-DD506B6DA59D}" type="datetime1">
              <a:rPr lang="de-AT" smtClean="0"/>
              <a:t>30.09.2013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ECDL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C763-6B4A-47E2-8511-3733C995CCDD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79056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7253C-7635-47A6-8001-9DD6890A33F3}" type="datetime1">
              <a:rPr lang="de-AT" smtClean="0"/>
              <a:t>30.09.2013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ECDL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C763-6B4A-47E2-8511-3733C995CCDD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84627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AB8B-5D8A-4251-BE88-7BEF355E64CA}" type="datetime1">
              <a:rPr lang="de-AT" smtClean="0"/>
              <a:t>30.09.2013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ECDL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C763-6B4A-47E2-8511-3733C995CCDD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60958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89E5-2481-498E-829C-1EC69359585A}" type="datetime1">
              <a:rPr lang="de-AT" smtClean="0"/>
              <a:t>30.09.2013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ECDL</a:t>
            </a:r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C763-6B4A-47E2-8511-3733C995CCDD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54392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94820-9486-485E-B7B0-8F2D6F617536}" type="datetime1">
              <a:rPr lang="de-AT" smtClean="0"/>
              <a:t>30.09.2013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ECDL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C763-6B4A-47E2-8511-3733C995CCDD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98940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DAD2-4490-44BD-9A30-5A42C6538DBE}" type="datetime1">
              <a:rPr lang="de-AT" smtClean="0"/>
              <a:t>30.09.2013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ECDL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C763-6B4A-47E2-8511-3733C995CCDD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93855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6F6B-BFE2-4044-9093-24C0754F6D3F}" type="datetime1">
              <a:rPr lang="de-AT" smtClean="0"/>
              <a:t>30.09.2013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ECDL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C763-6B4A-47E2-8511-3733C995CCDD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08400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E16C5-708E-4013-80EA-B72E1901F0AB}" type="datetime1">
              <a:rPr lang="de-AT" smtClean="0"/>
              <a:t>30.09.2013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ECDL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AC763-6B4A-47E2-8511-3733C995CCDD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15249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19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2132856"/>
            <a:ext cx="8229600" cy="39933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55A4B-CE70-412D-8431-7287B45DC487}" type="datetime1">
              <a:rPr lang="de-AT" smtClean="0"/>
              <a:t>30.09.2013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 smtClean="0"/>
              <a:t>ECDL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AC763-6B4A-47E2-8511-3733C995CCDD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29517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C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Meeting</a:t>
            </a:r>
            <a:br>
              <a:rPr lang="de-AT" dirty="0" smtClean="0"/>
            </a:br>
            <a:r>
              <a:rPr lang="de-AT" sz="3200" dirty="0" smtClean="0"/>
              <a:t>Information für </a:t>
            </a:r>
            <a:r>
              <a:rPr lang="de-AT" sz="3200" dirty="0" err="1" smtClean="0"/>
              <a:t>MitarbeiterInnen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smtClean="0"/>
              <a:t>Datum:</a:t>
            </a:r>
            <a:endParaRPr lang="de-AT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ECDL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212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Infos der Abteilung</a:t>
            </a:r>
            <a:br>
              <a:rPr lang="de-AT" dirty="0" smtClean="0"/>
            </a:br>
            <a:r>
              <a:rPr lang="de-AT" dirty="0" smtClean="0"/>
              <a:t>ENTWICKLUNG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Laufende Projekte</a:t>
            </a:r>
          </a:p>
          <a:p>
            <a:r>
              <a:rPr lang="de-AT" dirty="0" smtClean="0"/>
              <a:t>Zukunftspläne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ECDL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3773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Infos der Abteilung</a:t>
            </a:r>
            <a:br>
              <a:rPr lang="de-AT" dirty="0" smtClean="0"/>
            </a:br>
            <a:r>
              <a:rPr lang="de-AT" dirty="0" smtClean="0"/>
              <a:t>VERANSTALTUNGEN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Konferenzen</a:t>
            </a:r>
          </a:p>
          <a:p>
            <a:r>
              <a:rPr lang="de-AT" dirty="0" smtClean="0"/>
              <a:t>Arbeitskreise</a:t>
            </a:r>
          </a:p>
          <a:p>
            <a:r>
              <a:rPr lang="de-AT" dirty="0" smtClean="0"/>
              <a:t>Wettbewerbe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ECDL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5522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Infos der Abteilung</a:t>
            </a:r>
            <a:br>
              <a:rPr lang="de-AT" dirty="0" smtClean="0"/>
            </a:br>
            <a:r>
              <a:rPr lang="de-AT" dirty="0" smtClean="0"/>
              <a:t>PUBLIKATIONEN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OCG-Journal</a:t>
            </a:r>
          </a:p>
          <a:p>
            <a:r>
              <a:rPr lang="de-AT" dirty="0" smtClean="0"/>
              <a:t>ECDL-News</a:t>
            </a:r>
          </a:p>
          <a:p>
            <a:r>
              <a:rPr lang="de-AT" dirty="0" err="1" smtClean="0"/>
              <a:t>Bookshop</a:t>
            </a:r>
            <a:endParaRPr lang="de-AT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ECDL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55229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Infos der Abteilung</a:t>
            </a:r>
            <a:br>
              <a:rPr lang="de-AT" dirty="0" smtClean="0"/>
            </a:br>
            <a:r>
              <a:rPr lang="de-AT" dirty="0" smtClean="0"/>
              <a:t>VERTRIEB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Kundenbetreuung</a:t>
            </a:r>
          </a:p>
          <a:p>
            <a:r>
              <a:rPr lang="de-AT" dirty="0" smtClean="0"/>
              <a:t>Neukunden-Akquise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ECDL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823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Infos der Abteilung</a:t>
            </a:r>
            <a:br>
              <a:rPr lang="de-AT" dirty="0" smtClean="0"/>
            </a:br>
            <a:r>
              <a:rPr lang="de-AT" dirty="0" smtClean="0"/>
              <a:t>TECHNIK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Hardware</a:t>
            </a:r>
          </a:p>
          <a:p>
            <a:r>
              <a:rPr lang="de-AT" dirty="0" smtClean="0"/>
              <a:t>Software</a:t>
            </a:r>
          </a:p>
          <a:p>
            <a:r>
              <a:rPr lang="de-AT" dirty="0" smtClean="0"/>
              <a:t>IT-Security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ECDL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8233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SONSTIGES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ECDL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708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Bildschirmpräsentation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Larissa</vt:lpstr>
      <vt:lpstr>Meeting Information für MitarbeiterInnen</vt:lpstr>
      <vt:lpstr>Infos der Abteilung ENTWICKLUNG</vt:lpstr>
      <vt:lpstr>Infos der Abteilung VERANSTALTUNGEN</vt:lpstr>
      <vt:lpstr>Infos der Abteilung PUBLIKATIONEN</vt:lpstr>
      <vt:lpstr>Infos der Abteilung VERTRIEB</vt:lpstr>
      <vt:lpstr>Infos der Abteilung TECHNIK</vt:lpstr>
      <vt:lpstr>SONSTIGES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Sophia.Business</dc:title>
  <cp:lastModifiedBy>Wolfgang Ehrentraut</cp:lastModifiedBy>
  <cp:revision>38</cp:revision>
  <dcterms:created xsi:type="dcterms:W3CDTF">2010-08-31T11:53:32Z</dcterms:created>
  <dcterms:modified xsi:type="dcterms:W3CDTF">2013-09-30T07:18:51Z</dcterms:modified>
</cp:coreProperties>
</file>