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CBD8F-5A30-4EA3-8694-9CD4D7A93F66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D60995-CF0C-4E34-A866-B3E67C1837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627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10949-D5A8-4E4A-95CE-7D96AE2CCFE6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25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70211-54F8-45AC-8969-B06D742C8C88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2520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1F63-FEB3-4E91-9857-BE759ED3A772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9229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56EB-D4CF-4A7F-817C-B38E10F0EC4B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275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87F2-AAAE-4534-881A-17166CCE4651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305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16740-2FB6-4EE2-AD92-F97DBD8DA36F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3542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C992-7D52-44BE-8474-A0C30A9A994D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627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971-E3CA-47ED-B61A-5E03C3C40701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594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1F9E-5A7B-4C72-872A-C917A4450FB7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42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FB634-BC65-439A-9C68-6CA191132245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2133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DFAB2-6A57-494C-9DDD-50A77CA35D4C}" type="datetime1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81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9E01-9D36-43A4-97C9-456988ABD071}" type="datetime1">
              <a:rPr lang="de-DE" smtClean="0"/>
              <a:t>17.05.2016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015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005F-D507-49F7-B629-8E6CD6902F72}" type="datetime1">
              <a:rPr lang="de-DE" smtClean="0"/>
              <a:t>17.05.2016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41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358C-907B-4713-8064-EEFA7788A333}" type="datetime1">
              <a:rPr lang="de-DE" smtClean="0"/>
              <a:t>17.05.2016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85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B6844-70B2-4B62-810C-C9F3E36376BF}" type="datetime1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039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FDB1-DC02-4AB0-8753-67BBC373C383}" type="datetime1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36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3A5B1-B5AF-4A7F-8F17-16E2FA58FC2C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30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Ausgeruht und voller Kraft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Das etwas andere Urlaubskonzept</a:t>
            </a:r>
          </a:p>
        </p:txBody>
      </p:sp>
    </p:spTree>
    <p:extLst>
      <p:ext uri="{BB962C8B-B14F-4D97-AF65-F5344CB8AC3E}">
        <p14:creationId xmlns:p14="http://schemas.microsoft.com/office/powerpoint/2010/main" val="3036669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Raus aus dem Alltag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Neues lernen</a:t>
            </a:r>
          </a:p>
          <a:p>
            <a:r>
              <a:rPr lang="de-DE" dirty="0"/>
              <a:t>Ungewohntes tun</a:t>
            </a:r>
          </a:p>
          <a:p>
            <a:r>
              <a:rPr lang="de-DE" dirty="0"/>
              <a:t>sich bewegen</a:t>
            </a:r>
          </a:p>
          <a:p>
            <a:r>
              <a:rPr lang="de-DE" dirty="0"/>
              <a:t>aktiv entspannen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03EE9-487B-4FB3-83CD-8ACC5499C5B7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93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Last, but not least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Komplett organisierte An-/Abreise</a:t>
            </a:r>
          </a:p>
          <a:p>
            <a:r>
              <a:rPr lang="de-DE" dirty="0"/>
              <a:t>Erholsames Wohnen</a:t>
            </a:r>
          </a:p>
          <a:p>
            <a:pPr lvl="1"/>
            <a:r>
              <a:rPr lang="de-DE" dirty="0"/>
              <a:t>Ruhige, landschaftlich reizvolle Lage</a:t>
            </a:r>
          </a:p>
          <a:p>
            <a:pPr marL="800100" lvl="3" indent="-342900"/>
            <a:r>
              <a:rPr lang="de-DE" sz="2800" dirty="0"/>
              <a:t>Handverlesene Hotels</a:t>
            </a:r>
            <a:br>
              <a:rPr lang="de-DE" sz="2800" dirty="0"/>
            </a:br>
            <a:r>
              <a:rPr lang="de-DE" sz="2800" dirty="0"/>
              <a:t>(mindestens 4 Sterne)</a:t>
            </a:r>
            <a:r>
              <a:rPr lang="de-DE" sz="3000" dirty="0"/>
              <a:t> </a:t>
            </a:r>
          </a:p>
          <a:p>
            <a:r>
              <a:rPr lang="de-DE" dirty="0"/>
              <a:t>Köstliche leichte Küche</a:t>
            </a:r>
          </a:p>
          <a:p>
            <a:r>
              <a:rPr lang="de-DE" dirty="0"/>
              <a:t>Ausflüge, Massagen, Wellness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23F0-8831-4CFF-9DF7-F53908D0914F}" type="datetime1">
              <a:rPr lang="de-DE" smtClean="0"/>
              <a:t>17.05.2016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Referentin: Heike Müller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91851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51</Words>
  <Application>Microsoft Office PowerPoint</Application>
  <PresentationFormat>Breitbild</PresentationFormat>
  <Paragraphs>20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Trebuchet MS</vt:lpstr>
      <vt:lpstr>Wingdings 3</vt:lpstr>
      <vt:lpstr>Facette</vt:lpstr>
      <vt:lpstr>Ausgeruht und voller Kraft</vt:lpstr>
      <vt:lpstr>Raus aus dem Alltag</vt:lpstr>
      <vt:lpstr>Last, but not least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Ausgeruht und voller Kraft</dc:title>
  <dc:creator>O. Grill</dc:creator>
  <cp:lastModifiedBy>O. Grill</cp:lastModifiedBy>
  <cp:revision>3</cp:revision>
  <dcterms:created xsi:type="dcterms:W3CDTF">2016-05-17T15:12:02Z</dcterms:created>
  <dcterms:modified xsi:type="dcterms:W3CDTF">2016-05-17T15:18:37Z</dcterms:modified>
</cp:coreProperties>
</file>