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7" r:id="rId3"/>
  </p:sldMasterIdLst>
  <p:sldIdLst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5550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982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941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802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8274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840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811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2701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849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2367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423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340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4197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9632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67868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7857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58305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6367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8596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08208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97055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02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92812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2106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539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04101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1997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0841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01055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64627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3434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78246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2843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07374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46189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76418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15434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8040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8524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6060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211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7308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2872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794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609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834E2-7BCA-4E70-B9A8-5EC6844E3882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716D428-A84E-47A4-85E7-DCCEBB5EF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39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Ausgeruht und voller Kraft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Das etwas andere Urlaubskonzept</a:t>
            </a:r>
          </a:p>
        </p:txBody>
      </p:sp>
    </p:spTree>
    <p:extLst>
      <p:ext uri="{BB962C8B-B14F-4D97-AF65-F5344CB8AC3E}">
        <p14:creationId xmlns:p14="http://schemas.microsoft.com/office/powerpoint/2010/main" val="3036669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Raus aus dem Alltag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Neues lernen</a:t>
            </a:r>
          </a:p>
          <a:p>
            <a:r>
              <a:rPr lang="de-DE" dirty="0"/>
              <a:t>Ungewohntes tun</a:t>
            </a:r>
          </a:p>
          <a:p>
            <a:r>
              <a:rPr lang="de-DE" dirty="0"/>
              <a:t>sich bewegen</a:t>
            </a:r>
          </a:p>
          <a:p>
            <a:r>
              <a:rPr lang="de-DE" dirty="0"/>
              <a:t>aktiv entspannen</a:t>
            </a:r>
          </a:p>
        </p:txBody>
      </p:sp>
    </p:spTree>
    <p:extLst>
      <p:ext uri="{BB962C8B-B14F-4D97-AF65-F5344CB8AC3E}">
        <p14:creationId xmlns:p14="http://schemas.microsoft.com/office/powerpoint/2010/main" val="146293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Last, but not least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Komplett organisierte An-/Abreise</a:t>
            </a:r>
          </a:p>
          <a:p>
            <a:r>
              <a:rPr lang="de-DE" dirty="0"/>
              <a:t>Erholsames Wohnen</a:t>
            </a:r>
          </a:p>
          <a:p>
            <a:pPr lvl="1"/>
            <a:r>
              <a:rPr lang="de-DE" dirty="0"/>
              <a:t>Ruhige, landschaftlich reizvolle Lage</a:t>
            </a:r>
          </a:p>
          <a:p>
            <a:pPr marL="800100" lvl="3" indent="-342900"/>
            <a:r>
              <a:rPr lang="de-DE" sz="2800" dirty="0"/>
              <a:t>Handverlesene Hotels</a:t>
            </a:r>
            <a:br>
              <a:rPr lang="de-DE" sz="2800" dirty="0"/>
            </a:br>
            <a:r>
              <a:rPr lang="de-DE" sz="2800" dirty="0"/>
              <a:t>(mindestens 4 Sterne)</a:t>
            </a:r>
            <a:r>
              <a:rPr lang="de-DE" sz="3000" dirty="0"/>
              <a:t> </a:t>
            </a:r>
          </a:p>
          <a:p>
            <a:r>
              <a:rPr lang="de-DE" dirty="0"/>
              <a:t>Köstliche leichte Küche</a:t>
            </a:r>
          </a:p>
          <a:p>
            <a:r>
              <a:rPr lang="de-DE" dirty="0"/>
              <a:t>Ausflüge, Massagen, Wellness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6918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Ausgeruht und voller Kraft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Das etwas andere Urlaubskonzept</a:t>
            </a:r>
          </a:p>
        </p:txBody>
      </p:sp>
    </p:spTree>
    <p:extLst>
      <p:ext uri="{BB962C8B-B14F-4D97-AF65-F5344CB8AC3E}">
        <p14:creationId xmlns:p14="http://schemas.microsoft.com/office/powerpoint/2010/main" val="2585354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Ausgeruht und voller Kraft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Das etwas andere Urlaubskonzept</a:t>
            </a:r>
          </a:p>
        </p:txBody>
      </p:sp>
    </p:spTree>
    <p:extLst>
      <p:ext uri="{BB962C8B-B14F-4D97-AF65-F5344CB8AC3E}">
        <p14:creationId xmlns:p14="http://schemas.microsoft.com/office/powerpoint/2010/main" val="1458069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55</Words>
  <Application>Microsoft Office PowerPoint</Application>
  <PresentationFormat>Breitbild</PresentationFormat>
  <Paragraphs>18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Trebuchet MS</vt:lpstr>
      <vt:lpstr>Wingdings 3</vt:lpstr>
      <vt:lpstr>Office</vt:lpstr>
      <vt:lpstr>Facette</vt:lpstr>
      <vt:lpstr>Fetzen</vt:lpstr>
      <vt:lpstr>Ausgeruht und voller Kraft</vt:lpstr>
      <vt:lpstr>Raus aus dem Alltag</vt:lpstr>
      <vt:lpstr>Last, but not least</vt:lpstr>
      <vt:lpstr>Ausgeruht und voller Kraft</vt:lpstr>
      <vt:lpstr>Ausgeruht und voller Kraft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Ausgeruht und voller Kraft</dc:title>
  <dc:creator>O. Grill</dc:creator>
  <cp:lastModifiedBy>O. Grill</cp:lastModifiedBy>
  <cp:revision>1</cp:revision>
  <dcterms:created xsi:type="dcterms:W3CDTF">2016-05-17T15:12:02Z</dcterms:created>
  <dcterms:modified xsi:type="dcterms:W3CDTF">2016-05-17T15:13:43Z</dcterms:modified>
</cp:coreProperties>
</file>