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7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94488-10DE-4669-B684-2CD030AD109D}" type="datetimeFigureOut">
              <a:rPr lang="de-DE" smtClean="0"/>
              <a:t>12.10.2015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77B28D-4F48-4A80-A9A9-67CE2A2BD9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202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52A90-E1D4-4C9D-A372-48B80FA1010A}" type="datetime1">
              <a:rPr lang="de-DE" smtClean="0"/>
              <a:t>12.10.2015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2665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32A94-DBE7-4D7B-855D-4B3523C65EF6}" type="datetime1">
              <a:rPr lang="de-DE" smtClean="0"/>
              <a:t>12.10.2015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3776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BA04-7352-4130-A936-B3047D3B1920}" type="datetime1">
              <a:rPr lang="de-DE" smtClean="0"/>
              <a:t>12.10.2015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8519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571C-A4BC-4745-9E96-57255392162C}" type="datetime1">
              <a:rPr lang="de-DE" smtClean="0"/>
              <a:t>12.10.2015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6525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CB45F-6EF4-48B7-9158-91DED5E5A522}" type="datetime1">
              <a:rPr lang="de-DE" smtClean="0"/>
              <a:t>12.10.2015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0519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FBB39-1FEE-4E2F-A4D9-3475CF924C23}" type="datetime1">
              <a:rPr lang="de-DE" smtClean="0"/>
              <a:t>12.10.2015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5168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158E-5CF7-4415-A94C-3EF162DC6893}" type="datetime1">
              <a:rPr lang="de-DE" smtClean="0"/>
              <a:t>12.10.2015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5167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8492-2911-4155-AA41-470F6F89AEBE}" type="datetime1">
              <a:rPr lang="de-DE" smtClean="0"/>
              <a:t>12.10.2015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0117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1985F-460D-49EC-AD82-EAF2C95D8A3D}" type="datetime1">
              <a:rPr lang="de-DE" smtClean="0"/>
              <a:t>12.10.2015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823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F2856-0A5E-42C7-B4B7-423A7985561D}" type="datetime1">
              <a:rPr lang="de-DE" smtClean="0"/>
              <a:t>12.10.2015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159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D6703-6225-4803-9B96-2685A5C6FD68}" type="datetime1">
              <a:rPr lang="de-DE" smtClean="0"/>
              <a:t>12.10.2015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1467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DDDD-734C-4B0B-88A2-5453E9DED0C4}" type="datetime1">
              <a:rPr lang="de-DE" smtClean="0"/>
              <a:t>12.10.2015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200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F032-C79E-4719-8ABC-321C10536EE9}" type="datetime1">
              <a:rPr lang="de-DE" smtClean="0"/>
              <a:t>12.10.2015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4787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8A70-6F8C-407D-8670-92298B254B7D}" type="datetime1">
              <a:rPr lang="de-DE" smtClean="0"/>
              <a:t>12.10.2015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9239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D094-CB7B-4C01-B564-D543685F9535}" type="datetime1">
              <a:rPr lang="de-DE" smtClean="0"/>
              <a:t>12.10.2015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02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0BF0-7E46-42EE-A279-F12907B42F7D}" type="datetime1">
              <a:rPr lang="de-DE" smtClean="0"/>
              <a:t>12.10.2015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461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F16-50A7-4BDA-BF21-AAB7135158E7}" type="datetime1">
              <a:rPr lang="de-DE" smtClean="0"/>
              <a:t>12.10.2015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093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1708C88-B783-490A-9E16-F1F426A86382}" type="datetime1">
              <a:rPr lang="de-DE" smtClean="0"/>
              <a:t>12.10.2015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B8CB97A-B11E-485C-9923-EADC550B2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759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  <p:sldLayoutId id="2147483901" r:id="rId14"/>
    <p:sldLayoutId id="2147483902" r:id="rId15"/>
    <p:sldLayoutId id="2147483903" r:id="rId16"/>
    <p:sldLayoutId id="2147483904" r:id="rId17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Zeitmanagement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Erfolgreich durch aktive und selbstbestimmte Zeitgestaltung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5018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Erste Schritte für gutes Zeitmanagement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Den Arbeitsalltag analysieren und bewerten</a:t>
            </a:r>
          </a:p>
          <a:p>
            <a:pPr lvl="1"/>
            <a:r>
              <a:rPr lang="de-DE" dirty="0" smtClean="0"/>
              <a:t>Bestandsaufnahme der aktuellen Arbeitsabläufe</a:t>
            </a:r>
          </a:p>
          <a:p>
            <a:r>
              <a:rPr lang="de-DE" dirty="0" smtClean="0"/>
              <a:t>Ziele formulieren</a:t>
            </a:r>
          </a:p>
          <a:p>
            <a:pPr lvl="1"/>
            <a:r>
              <a:rPr lang="de-DE" dirty="0" smtClean="0"/>
              <a:t>notieren, welche Arbeiten bis zu welchem Zeitpunkt erledigt sein müssen</a:t>
            </a:r>
          </a:p>
          <a:p>
            <a:r>
              <a:rPr lang="de-DE" dirty="0" smtClean="0"/>
              <a:t>Vorgehensweise für das Erledigen der Aufgaben ermitteln</a:t>
            </a:r>
          </a:p>
          <a:p>
            <a:pPr lvl="1"/>
            <a:r>
              <a:rPr lang="de-DE" dirty="0" smtClean="0"/>
              <a:t>beurteilen, wie die Aufgaben zu erledigen sind und welcher Zeitraum notwendig ist</a:t>
            </a:r>
          </a:p>
          <a:p>
            <a:r>
              <a:rPr lang="de-DE" dirty="0" smtClean="0"/>
              <a:t>Den ersten Schritt festlegen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F7B5-EEBE-4606-84F8-F65347EE50D3}" type="datetime1">
              <a:rPr lang="de-DE" smtClean="0"/>
              <a:t>12.10.2015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Referent: Mike van Hofen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B97A-B11E-485C-9923-EADC550B227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2247"/>
      </p:ext>
    </p:extLst>
  </p:cSld>
  <p:clrMapOvr>
    <a:masterClrMapping/>
  </p:clrMapOvr>
</p:sld>
</file>

<file path=ppt/theme/theme1.xml><?xml version="1.0" encoding="utf-8"?>
<a:theme xmlns:a="http://schemas.openxmlformats.org/drawingml/2006/main" name="Tropfen">
  <a:themeElements>
    <a:clrScheme name="Tropfen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Tropfen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opfen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TM04033925[[fn=Tropfen]]</Template>
  <TotalTime>0</TotalTime>
  <Words>65</Words>
  <Application>Microsoft Office PowerPoint</Application>
  <PresentationFormat>Breitbild</PresentationFormat>
  <Paragraphs>13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Tw Cen MT</vt:lpstr>
      <vt:lpstr>Tropfen</vt:lpstr>
      <vt:lpstr>Zeitmanagement</vt:lpstr>
      <vt:lpstr>Erste Schritte für gutes Zeitmanagement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Lina Wagner</cp:lastModifiedBy>
  <cp:revision>6</cp:revision>
  <dcterms:created xsi:type="dcterms:W3CDTF">2015-10-12T09:12:37Z</dcterms:created>
  <dcterms:modified xsi:type="dcterms:W3CDTF">2015-10-12T09:55:52Z</dcterms:modified>
</cp:coreProperties>
</file>