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Holzteile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7C-4CAA-A17F-0AA5270B94B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Elektrogeräte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7C-4CAA-A17F-0AA5270B94B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Spülen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7C-4CAA-A17F-0AA5270B94B3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Zubehör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Bereich 1</c:v>
                </c:pt>
                <c:pt idx="1">
                  <c:v>Bereich 2</c:v>
                </c:pt>
                <c:pt idx="2">
                  <c:v>Bereich 3</c:v>
                </c:pt>
                <c:pt idx="3">
                  <c:v>Bereich 4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3</c:v>
                </c:pt>
                <c:pt idx="1">
                  <c:v>2.5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17C-4CAA-A17F-0AA5270B94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9231600"/>
        <c:axId val="349230288"/>
      </c:barChart>
      <c:catAx>
        <c:axId val="34923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9230288"/>
        <c:crosses val="autoZero"/>
        <c:auto val="1"/>
        <c:lblAlgn val="ctr"/>
        <c:lblOffset val="100"/>
        <c:noMultiLvlLbl val="0"/>
      </c:catAx>
      <c:valAx>
        <c:axId val="349230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9231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8F4FDA-F3F8-496E-91EA-8BCA8A7F5DE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638F93C-F403-4730-BC8F-5ABB3CBAFAF4}">
      <dgm:prSet phldrT="[Text]"/>
      <dgm:spPr/>
      <dgm:t>
        <a:bodyPr/>
        <a:lstStyle/>
        <a:p>
          <a:pPr>
            <a:lnSpc>
              <a:spcPct val="150000"/>
            </a:lnSpc>
          </a:pPr>
          <a:r>
            <a:rPr lang="de-DE" dirty="0"/>
            <a:t>S. Wagner </a:t>
          </a:r>
          <a:br>
            <a:rPr lang="de-DE" dirty="0"/>
          </a:br>
          <a:r>
            <a:rPr lang="de-DE" dirty="0"/>
            <a:t>Vertriebsleitung</a:t>
          </a:r>
        </a:p>
      </dgm:t>
    </dgm:pt>
    <dgm:pt modelId="{416262C4-46AB-45C4-8398-FF685F5F1790}" type="parTrans" cxnId="{523D30BF-ACA4-4902-AD9D-2C50B2B3F693}">
      <dgm:prSet/>
      <dgm:spPr/>
      <dgm:t>
        <a:bodyPr/>
        <a:lstStyle/>
        <a:p>
          <a:endParaRPr lang="de-DE"/>
        </a:p>
      </dgm:t>
    </dgm:pt>
    <dgm:pt modelId="{36BA3B2A-8365-4FB2-99F0-4EEFE0A52EE1}" type="sibTrans" cxnId="{523D30BF-ACA4-4902-AD9D-2C50B2B3F693}">
      <dgm:prSet/>
      <dgm:spPr/>
      <dgm:t>
        <a:bodyPr/>
        <a:lstStyle/>
        <a:p>
          <a:endParaRPr lang="de-DE"/>
        </a:p>
      </dgm:t>
    </dgm:pt>
    <dgm:pt modelId="{FB43A5C8-564A-4336-9AFE-916393E390A0}">
      <dgm:prSet phldrT="[Text]"/>
      <dgm:spPr/>
      <dgm:t>
        <a:bodyPr/>
        <a:lstStyle/>
        <a:p>
          <a:r>
            <a:rPr lang="de-DE" dirty="0"/>
            <a:t>M. Sabel</a:t>
          </a:r>
        </a:p>
        <a:p>
          <a:r>
            <a:rPr lang="de-DE" dirty="0"/>
            <a:t>Bereich 1</a:t>
          </a:r>
        </a:p>
      </dgm:t>
    </dgm:pt>
    <dgm:pt modelId="{6E9F4EC9-549F-4EAC-9BFA-64E0FACE509F}" type="parTrans" cxnId="{82AF179B-4886-487D-A88A-2BA0A3FBFF3A}">
      <dgm:prSet/>
      <dgm:spPr/>
      <dgm:t>
        <a:bodyPr/>
        <a:lstStyle/>
        <a:p>
          <a:endParaRPr lang="de-DE"/>
        </a:p>
      </dgm:t>
    </dgm:pt>
    <dgm:pt modelId="{484605E7-7CEF-4644-8025-241E8EC90274}" type="sibTrans" cxnId="{82AF179B-4886-487D-A88A-2BA0A3FBFF3A}">
      <dgm:prSet/>
      <dgm:spPr/>
      <dgm:t>
        <a:bodyPr/>
        <a:lstStyle/>
        <a:p>
          <a:endParaRPr lang="de-DE"/>
        </a:p>
      </dgm:t>
    </dgm:pt>
    <dgm:pt modelId="{BC2793EC-D575-4DD9-8A21-205DED8A925B}">
      <dgm:prSet phldrT="[Text]"/>
      <dgm:spPr/>
      <dgm:t>
        <a:bodyPr/>
        <a:lstStyle/>
        <a:p>
          <a:r>
            <a:rPr lang="de-DE" dirty="0"/>
            <a:t>L. Thomas</a:t>
          </a:r>
        </a:p>
        <a:p>
          <a:r>
            <a:rPr lang="de-DE" dirty="0"/>
            <a:t>Bereich 2</a:t>
          </a:r>
        </a:p>
      </dgm:t>
    </dgm:pt>
    <dgm:pt modelId="{114C3C4B-38E7-417A-A35F-CBB40363EF7D}" type="parTrans" cxnId="{7E2C39F6-8456-48E5-B531-63993C2C79F8}">
      <dgm:prSet/>
      <dgm:spPr/>
      <dgm:t>
        <a:bodyPr/>
        <a:lstStyle/>
        <a:p>
          <a:endParaRPr lang="de-DE"/>
        </a:p>
      </dgm:t>
    </dgm:pt>
    <dgm:pt modelId="{B888BDCB-6871-4EE6-ABA0-1D91E73364A4}" type="sibTrans" cxnId="{7E2C39F6-8456-48E5-B531-63993C2C79F8}">
      <dgm:prSet/>
      <dgm:spPr/>
      <dgm:t>
        <a:bodyPr/>
        <a:lstStyle/>
        <a:p>
          <a:endParaRPr lang="de-DE"/>
        </a:p>
      </dgm:t>
    </dgm:pt>
    <dgm:pt modelId="{77D4971C-52BC-423C-A211-1A4EFCD7719E}">
      <dgm:prSet phldrT="[Text]"/>
      <dgm:spPr/>
      <dgm:t>
        <a:bodyPr/>
        <a:lstStyle/>
        <a:p>
          <a:r>
            <a:rPr lang="de-DE" dirty="0"/>
            <a:t>M. Cooper</a:t>
          </a:r>
        </a:p>
        <a:p>
          <a:r>
            <a:rPr lang="de-DE" dirty="0"/>
            <a:t>Bereich 4</a:t>
          </a:r>
        </a:p>
      </dgm:t>
    </dgm:pt>
    <dgm:pt modelId="{35FFB19E-FF6B-4BF8-B9EA-5B150AE6784C}" type="parTrans" cxnId="{351E3E9D-869B-4A8F-85D6-1F249AC3EB9C}">
      <dgm:prSet/>
      <dgm:spPr/>
      <dgm:t>
        <a:bodyPr/>
        <a:lstStyle/>
        <a:p>
          <a:endParaRPr lang="de-DE"/>
        </a:p>
      </dgm:t>
    </dgm:pt>
    <dgm:pt modelId="{271CEC50-741D-40A9-AAED-C98F6251776E}" type="sibTrans" cxnId="{351E3E9D-869B-4A8F-85D6-1F249AC3EB9C}">
      <dgm:prSet/>
      <dgm:spPr/>
      <dgm:t>
        <a:bodyPr/>
        <a:lstStyle/>
        <a:p>
          <a:endParaRPr lang="de-DE"/>
        </a:p>
      </dgm:t>
    </dgm:pt>
    <dgm:pt modelId="{CBEFB8F2-44A5-40A0-B005-EF6F3C12CDCF}">
      <dgm:prSet/>
      <dgm:spPr/>
      <dgm:t>
        <a:bodyPr/>
        <a:lstStyle/>
        <a:p>
          <a:r>
            <a:rPr lang="de-DE" dirty="0"/>
            <a:t>M. Caspari</a:t>
          </a:r>
        </a:p>
        <a:p>
          <a:r>
            <a:rPr lang="de-DE" dirty="0"/>
            <a:t>Bereich 3</a:t>
          </a:r>
        </a:p>
      </dgm:t>
    </dgm:pt>
    <dgm:pt modelId="{A95AC235-1B22-4100-A5AE-1F2101888595}" type="parTrans" cxnId="{07C4EE6B-6EF6-4885-BAFD-BA1E1949B6D4}">
      <dgm:prSet/>
      <dgm:spPr/>
      <dgm:t>
        <a:bodyPr/>
        <a:lstStyle/>
        <a:p>
          <a:endParaRPr lang="de-DE"/>
        </a:p>
      </dgm:t>
    </dgm:pt>
    <dgm:pt modelId="{B9B13438-65AC-4BF2-A8EB-C3B733DF325B}" type="sibTrans" cxnId="{07C4EE6B-6EF6-4885-BAFD-BA1E1949B6D4}">
      <dgm:prSet/>
      <dgm:spPr/>
      <dgm:t>
        <a:bodyPr/>
        <a:lstStyle/>
        <a:p>
          <a:endParaRPr lang="de-DE"/>
        </a:p>
      </dgm:t>
    </dgm:pt>
    <dgm:pt modelId="{A461C321-3CFE-4207-AC4F-DD4CAA2CF1E6}" type="pres">
      <dgm:prSet presAssocID="{F98F4FDA-F3F8-496E-91EA-8BCA8A7F5D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1F2763-4896-4039-B635-D1E44F2D4E73}" type="pres">
      <dgm:prSet presAssocID="{0638F93C-F403-4730-BC8F-5ABB3CBAFAF4}" presName="hierRoot1" presStyleCnt="0">
        <dgm:presLayoutVars>
          <dgm:hierBranch val="init"/>
        </dgm:presLayoutVars>
      </dgm:prSet>
      <dgm:spPr/>
    </dgm:pt>
    <dgm:pt modelId="{D15C85B5-21E8-4A51-846D-839E21C7671A}" type="pres">
      <dgm:prSet presAssocID="{0638F93C-F403-4730-BC8F-5ABB3CBAFAF4}" presName="rootComposite1" presStyleCnt="0"/>
      <dgm:spPr/>
    </dgm:pt>
    <dgm:pt modelId="{4BB04D0A-7A39-492B-BA80-CC2F6EC727D1}" type="pres">
      <dgm:prSet presAssocID="{0638F93C-F403-4730-BC8F-5ABB3CBAFAF4}" presName="rootText1" presStyleLbl="node0" presStyleIdx="0" presStyleCnt="1" custScaleX="133100" custScaleY="133100">
        <dgm:presLayoutVars>
          <dgm:chPref val="3"/>
        </dgm:presLayoutVars>
      </dgm:prSet>
      <dgm:spPr/>
    </dgm:pt>
    <dgm:pt modelId="{C36AD63C-BBB3-4343-8E08-76E4D9FFC6C5}" type="pres">
      <dgm:prSet presAssocID="{0638F93C-F403-4730-BC8F-5ABB3CBAFAF4}" presName="rootConnector1" presStyleLbl="node1" presStyleIdx="0" presStyleCnt="0"/>
      <dgm:spPr/>
    </dgm:pt>
    <dgm:pt modelId="{16785F0F-31D0-46B4-9D30-65FBA428FA5D}" type="pres">
      <dgm:prSet presAssocID="{0638F93C-F403-4730-BC8F-5ABB3CBAFAF4}" presName="hierChild2" presStyleCnt="0"/>
      <dgm:spPr/>
    </dgm:pt>
    <dgm:pt modelId="{2E22773A-3995-41C7-A7BD-B201FEF52BAD}" type="pres">
      <dgm:prSet presAssocID="{6E9F4EC9-549F-4EAC-9BFA-64E0FACE509F}" presName="Name37" presStyleLbl="parChTrans1D2" presStyleIdx="0" presStyleCnt="4"/>
      <dgm:spPr/>
    </dgm:pt>
    <dgm:pt modelId="{BD5B599B-AA07-4FDF-90E0-0E1E6063CCDF}" type="pres">
      <dgm:prSet presAssocID="{FB43A5C8-564A-4336-9AFE-916393E390A0}" presName="hierRoot2" presStyleCnt="0">
        <dgm:presLayoutVars>
          <dgm:hierBranch val="init"/>
        </dgm:presLayoutVars>
      </dgm:prSet>
      <dgm:spPr/>
    </dgm:pt>
    <dgm:pt modelId="{FF1399AF-F878-497E-94D6-1C2BEC2786B4}" type="pres">
      <dgm:prSet presAssocID="{FB43A5C8-564A-4336-9AFE-916393E390A0}" presName="rootComposite" presStyleCnt="0"/>
      <dgm:spPr/>
    </dgm:pt>
    <dgm:pt modelId="{91C2C4A6-FE10-4923-B8BE-5A3371CF0003}" type="pres">
      <dgm:prSet presAssocID="{FB43A5C8-564A-4336-9AFE-916393E390A0}" presName="rootText" presStyleLbl="node2" presStyleIdx="0" presStyleCnt="4" custScaleX="133100" custScaleY="133100">
        <dgm:presLayoutVars>
          <dgm:chPref val="3"/>
        </dgm:presLayoutVars>
      </dgm:prSet>
      <dgm:spPr/>
    </dgm:pt>
    <dgm:pt modelId="{616DD3DC-D39E-4688-AE26-266BB1E2BCC6}" type="pres">
      <dgm:prSet presAssocID="{FB43A5C8-564A-4336-9AFE-916393E390A0}" presName="rootConnector" presStyleLbl="node2" presStyleIdx="0" presStyleCnt="4"/>
      <dgm:spPr/>
    </dgm:pt>
    <dgm:pt modelId="{ADBD7551-9CA6-457D-A37F-4B95055EA27D}" type="pres">
      <dgm:prSet presAssocID="{FB43A5C8-564A-4336-9AFE-916393E390A0}" presName="hierChild4" presStyleCnt="0"/>
      <dgm:spPr/>
    </dgm:pt>
    <dgm:pt modelId="{C8C0AD0A-7E36-47D3-8201-580F408F24D0}" type="pres">
      <dgm:prSet presAssocID="{FB43A5C8-564A-4336-9AFE-916393E390A0}" presName="hierChild5" presStyleCnt="0"/>
      <dgm:spPr/>
    </dgm:pt>
    <dgm:pt modelId="{398049D7-2261-4C93-BC15-A9D12C567CA5}" type="pres">
      <dgm:prSet presAssocID="{114C3C4B-38E7-417A-A35F-CBB40363EF7D}" presName="Name37" presStyleLbl="parChTrans1D2" presStyleIdx="1" presStyleCnt="4"/>
      <dgm:spPr/>
    </dgm:pt>
    <dgm:pt modelId="{1A2E8347-971B-4673-B0A6-0024231D08B0}" type="pres">
      <dgm:prSet presAssocID="{BC2793EC-D575-4DD9-8A21-205DED8A925B}" presName="hierRoot2" presStyleCnt="0">
        <dgm:presLayoutVars>
          <dgm:hierBranch val="init"/>
        </dgm:presLayoutVars>
      </dgm:prSet>
      <dgm:spPr/>
    </dgm:pt>
    <dgm:pt modelId="{81239ADE-BF1E-429F-9891-ABBE3AEBD63D}" type="pres">
      <dgm:prSet presAssocID="{BC2793EC-D575-4DD9-8A21-205DED8A925B}" presName="rootComposite" presStyleCnt="0"/>
      <dgm:spPr/>
    </dgm:pt>
    <dgm:pt modelId="{A8762560-CE2F-46FF-9C42-C602E17BC0DB}" type="pres">
      <dgm:prSet presAssocID="{BC2793EC-D575-4DD9-8A21-205DED8A925B}" presName="rootText" presStyleLbl="node2" presStyleIdx="1" presStyleCnt="4" custScaleX="133100" custScaleY="133100">
        <dgm:presLayoutVars>
          <dgm:chPref val="3"/>
        </dgm:presLayoutVars>
      </dgm:prSet>
      <dgm:spPr/>
    </dgm:pt>
    <dgm:pt modelId="{6C8B12F7-BF85-450D-8D8A-EDEA2CC4E5E2}" type="pres">
      <dgm:prSet presAssocID="{BC2793EC-D575-4DD9-8A21-205DED8A925B}" presName="rootConnector" presStyleLbl="node2" presStyleIdx="1" presStyleCnt="4"/>
      <dgm:spPr/>
    </dgm:pt>
    <dgm:pt modelId="{63BA0845-C294-491C-BCFF-C262CF4FB587}" type="pres">
      <dgm:prSet presAssocID="{BC2793EC-D575-4DD9-8A21-205DED8A925B}" presName="hierChild4" presStyleCnt="0"/>
      <dgm:spPr/>
    </dgm:pt>
    <dgm:pt modelId="{555497CA-0DAD-4427-8BB1-6D2C097085F0}" type="pres">
      <dgm:prSet presAssocID="{BC2793EC-D575-4DD9-8A21-205DED8A925B}" presName="hierChild5" presStyleCnt="0"/>
      <dgm:spPr/>
    </dgm:pt>
    <dgm:pt modelId="{4A500A1A-B102-4DBF-BCEE-3D813FB17317}" type="pres">
      <dgm:prSet presAssocID="{A95AC235-1B22-4100-A5AE-1F2101888595}" presName="Name37" presStyleLbl="parChTrans1D2" presStyleIdx="2" presStyleCnt="4"/>
      <dgm:spPr/>
    </dgm:pt>
    <dgm:pt modelId="{51759299-878B-4DF8-A6EF-24B2C1FEB690}" type="pres">
      <dgm:prSet presAssocID="{CBEFB8F2-44A5-40A0-B005-EF6F3C12CDCF}" presName="hierRoot2" presStyleCnt="0">
        <dgm:presLayoutVars>
          <dgm:hierBranch val="init"/>
        </dgm:presLayoutVars>
      </dgm:prSet>
      <dgm:spPr/>
    </dgm:pt>
    <dgm:pt modelId="{57383F46-14C7-4E44-A71A-030AC77AA0CC}" type="pres">
      <dgm:prSet presAssocID="{CBEFB8F2-44A5-40A0-B005-EF6F3C12CDCF}" presName="rootComposite" presStyleCnt="0"/>
      <dgm:spPr/>
    </dgm:pt>
    <dgm:pt modelId="{5DB20EF7-1F6B-406D-84A8-1E5FA7382D17}" type="pres">
      <dgm:prSet presAssocID="{CBEFB8F2-44A5-40A0-B005-EF6F3C12CDCF}" presName="rootText" presStyleLbl="node2" presStyleIdx="2" presStyleCnt="4" custScaleX="133100" custScaleY="133100">
        <dgm:presLayoutVars>
          <dgm:chPref val="3"/>
        </dgm:presLayoutVars>
      </dgm:prSet>
      <dgm:spPr/>
    </dgm:pt>
    <dgm:pt modelId="{7DB0A4DD-D4EB-4D61-BC9D-845170A3E90C}" type="pres">
      <dgm:prSet presAssocID="{CBEFB8F2-44A5-40A0-B005-EF6F3C12CDCF}" presName="rootConnector" presStyleLbl="node2" presStyleIdx="2" presStyleCnt="4"/>
      <dgm:spPr/>
    </dgm:pt>
    <dgm:pt modelId="{CA12F5A6-DAAE-4A0B-9E25-32C141C805CC}" type="pres">
      <dgm:prSet presAssocID="{CBEFB8F2-44A5-40A0-B005-EF6F3C12CDCF}" presName="hierChild4" presStyleCnt="0"/>
      <dgm:spPr/>
    </dgm:pt>
    <dgm:pt modelId="{A1153F1C-2F97-4F1A-BD99-74FA5A1921B9}" type="pres">
      <dgm:prSet presAssocID="{CBEFB8F2-44A5-40A0-B005-EF6F3C12CDCF}" presName="hierChild5" presStyleCnt="0"/>
      <dgm:spPr/>
    </dgm:pt>
    <dgm:pt modelId="{98A826E1-15A0-4A5A-9CA9-F55EC9D1B728}" type="pres">
      <dgm:prSet presAssocID="{35FFB19E-FF6B-4BF8-B9EA-5B150AE6784C}" presName="Name37" presStyleLbl="parChTrans1D2" presStyleIdx="3" presStyleCnt="4"/>
      <dgm:spPr/>
    </dgm:pt>
    <dgm:pt modelId="{6A9F258E-0DA2-485F-A195-DCFAC2A660CA}" type="pres">
      <dgm:prSet presAssocID="{77D4971C-52BC-423C-A211-1A4EFCD7719E}" presName="hierRoot2" presStyleCnt="0">
        <dgm:presLayoutVars>
          <dgm:hierBranch val="init"/>
        </dgm:presLayoutVars>
      </dgm:prSet>
      <dgm:spPr/>
    </dgm:pt>
    <dgm:pt modelId="{618F47BF-9C18-42E9-BCE1-C668C06EDCB9}" type="pres">
      <dgm:prSet presAssocID="{77D4971C-52BC-423C-A211-1A4EFCD7719E}" presName="rootComposite" presStyleCnt="0"/>
      <dgm:spPr/>
    </dgm:pt>
    <dgm:pt modelId="{6FC61CD4-1066-4CF2-9A60-77FE6B712957}" type="pres">
      <dgm:prSet presAssocID="{77D4971C-52BC-423C-A211-1A4EFCD7719E}" presName="rootText" presStyleLbl="node2" presStyleIdx="3" presStyleCnt="4" custScaleX="133100" custScaleY="133100">
        <dgm:presLayoutVars>
          <dgm:chPref val="3"/>
        </dgm:presLayoutVars>
      </dgm:prSet>
      <dgm:spPr/>
    </dgm:pt>
    <dgm:pt modelId="{2A9BC09E-52CA-4FBE-844D-7431E507F127}" type="pres">
      <dgm:prSet presAssocID="{77D4971C-52BC-423C-A211-1A4EFCD7719E}" presName="rootConnector" presStyleLbl="node2" presStyleIdx="3" presStyleCnt="4"/>
      <dgm:spPr/>
    </dgm:pt>
    <dgm:pt modelId="{F2977D85-E430-4DFE-9F7F-0F30EEE620D7}" type="pres">
      <dgm:prSet presAssocID="{77D4971C-52BC-423C-A211-1A4EFCD7719E}" presName="hierChild4" presStyleCnt="0"/>
      <dgm:spPr/>
    </dgm:pt>
    <dgm:pt modelId="{055D3DA3-0414-4A29-A6C1-AFDBA8EFE90C}" type="pres">
      <dgm:prSet presAssocID="{77D4971C-52BC-423C-A211-1A4EFCD7719E}" presName="hierChild5" presStyleCnt="0"/>
      <dgm:spPr/>
    </dgm:pt>
    <dgm:pt modelId="{8C10CB85-5C48-4722-9F5B-5B76744168A2}" type="pres">
      <dgm:prSet presAssocID="{0638F93C-F403-4730-BC8F-5ABB3CBAFAF4}" presName="hierChild3" presStyleCnt="0"/>
      <dgm:spPr/>
    </dgm:pt>
  </dgm:ptLst>
  <dgm:cxnLst>
    <dgm:cxn modelId="{3324A8DF-2AB4-4A98-9B14-EA75049C9A62}" type="presOf" srcId="{A95AC235-1B22-4100-A5AE-1F2101888595}" destId="{4A500A1A-B102-4DBF-BCEE-3D813FB17317}" srcOrd="0" destOrd="0" presId="urn:microsoft.com/office/officeart/2005/8/layout/orgChart1"/>
    <dgm:cxn modelId="{B539A04A-8A0C-48C3-989F-B5B276BBE31B}" type="presOf" srcId="{114C3C4B-38E7-417A-A35F-CBB40363EF7D}" destId="{398049D7-2261-4C93-BC15-A9D12C567CA5}" srcOrd="0" destOrd="0" presId="urn:microsoft.com/office/officeart/2005/8/layout/orgChart1"/>
    <dgm:cxn modelId="{5FB3FBD8-3336-414A-B01E-1358474D1ABD}" type="presOf" srcId="{35FFB19E-FF6B-4BF8-B9EA-5B150AE6784C}" destId="{98A826E1-15A0-4A5A-9CA9-F55EC9D1B728}" srcOrd="0" destOrd="0" presId="urn:microsoft.com/office/officeart/2005/8/layout/orgChart1"/>
    <dgm:cxn modelId="{2C60958E-43DF-4DA9-9B67-A1577FC80D64}" type="presOf" srcId="{BC2793EC-D575-4DD9-8A21-205DED8A925B}" destId="{6C8B12F7-BF85-450D-8D8A-EDEA2CC4E5E2}" srcOrd="1" destOrd="0" presId="urn:microsoft.com/office/officeart/2005/8/layout/orgChart1"/>
    <dgm:cxn modelId="{7BA7DCFA-FFFC-4C4D-BC4F-6ED1748FD21E}" type="presOf" srcId="{0638F93C-F403-4730-BC8F-5ABB3CBAFAF4}" destId="{4BB04D0A-7A39-492B-BA80-CC2F6EC727D1}" srcOrd="0" destOrd="0" presId="urn:microsoft.com/office/officeart/2005/8/layout/orgChart1"/>
    <dgm:cxn modelId="{523D30BF-ACA4-4902-AD9D-2C50B2B3F693}" srcId="{F98F4FDA-F3F8-496E-91EA-8BCA8A7F5DE9}" destId="{0638F93C-F403-4730-BC8F-5ABB3CBAFAF4}" srcOrd="0" destOrd="0" parTransId="{416262C4-46AB-45C4-8398-FF685F5F1790}" sibTransId="{36BA3B2A-8365-4FB2-99F0-4EEFE0A52EE1}"/>
    <dgm:cxn modelId="{351E3E9D-869B-4A8F-85D6-1F249AC3EB9C}" srcId="{0638F93C-F403-4730-BC8F-5ABB3CBAFAF4}" destId="{77D4971C-52BC-423C-A211-1A4EFCD7719E}" srcOrd="3" destOrd="0" parTransId="{35FFB19E-FF6B-4BF8-B9EA-5B150AE6784C}" sibTransId="{271CEC50-741D-40A9-AAED-C98F6251776E}"/>
    <dgm:cxn modelId="{4C44370B-92BC-466C-9D69-AE5488CCA97B}" type="presOf" srcId="{77D4971C-52BC-423C-A211-1A4EFCD7719E}" destId="{6FC61CD4-1066-4CF2-9A60-77FE6B712957}" srcOrd="0" destOrd="0" presId="urn:microsoft.com/office/officeart/2005/8/layout/orgChart1"/>
    <dgm:cxn modelId="{69E92DFD-E5D8-4414-B185-856FEF7783EA}" type="presOf" srcId="{FB43A5C8-564A-4336-9AFE-916393E390A0}" destId="{91C2C4A6-FE10-4923-B8BE-5A3371CF0003}" srcOrd="0" destOrd="0" presId="urn:microsoft.com/office/officeart/2005/8/layout/orgChart1"/>
    <dgm:cxn modelId="{3C620AE7-0870-4A9C-A9F0-9C67937699A9}" type="presOf" srcId="{CBEFB8F2-44A5-40A0-B005-EF6F3C12CDCF}" destId="{5DB20EF7-1F6B-406D-84A8-1E5FA7382D17}" srcOrd="0" destOrd="0" presId="urn:microsoft.com/office/officeart/2005/8/layout/orgChart1"/>
    <dgm:cxn modelId="{36F610A2-1A8C-4364-9330-1613EE1017CA}" type="presOf" srcId="{CBEFB8F2-44A5-40A0-B005-EF6F3C12CDCF}" destId="{7DB0A4DD-D4EB-4D61-BC9D-845170A3E90C}" srcOrd="1" destOrd="0" presId="urn:microsoft.com/office/officeart/2005/8/layout/orgChart1"/>
    <dgm:cxn modelId="{01B51CDE-0E56-4BED-B804-CE4EB6767A13}" type="presOf" srcId="{BC2793EC-D575-4DD9-8A21-205DED8A925B}" destId="{A8762560-CE2F-46FF-9C42-C602E17BC0DB}" srcOrd="0" destOrd="0" presId="urn:microsoft.com/office/officeart/2005/8/layout/orgChart1"/>
    <dgm:cxn modelId="{DC40B5B3-ECF8-458E-A3C2-BD0CC1C495E6}" type="presOf" srcId="{77D4971C-52BC-423C-A211-1A4EFCD7719E}" destId="{2A9BC09E-52CA-4FBE-844D-7431E507F127}" srcOrd="1" destOrd="0" presId="urn:microsoft.com/office/officeart/2005/8/layout/orgChart1"/>
    <dgm:cxn modelId="{9C101081-1502-4267-902F-A23B1FDFAC58}" type="presOf" srcId="{F98F4FDA-F3F8-496E-91EA-8BCA8A7F5DE9}" destId="{A461C321-3CFE-4207-AC4F-DD4CAA2CF1E6}" srcOrd="0" destOrd="0" presId="urn:microsoft.com/office/officeart/2005/8/layout/orgChart1"/>
    <dgm:cxn modelId="{07C4EE6B-6EF6-4885-BAFD-BA1E1949B6D4}" srcId="{0638F93C-F403-4730-BC8F-5ABB3CBAFAF4}" destId="{CBEFB8F2-44A5-40A0-B005-EF6F3C12CDCF}" srcOrd="2" destOrd="0" parTransId="{A95AC235-1B22-4100-A5AE-1F2101888595}" sibTransId="{B9B13438-65AC-4BF2-A8EB-C3B733DF325B}"/>
    <dgm:cxn modelId="{82AF179B-4886-487D-A88A-2BA0A3FBFF3A}" srcId="{0638F93C-F403-4730-BC8F-5ABB3CBAFAF4}" destId="{FB43A5C8-564A-4336-9AFE-916393E390A0}" srcOrd="0" destOrd="0" parTransId="{6E9F4EC9-549F-4EAC-9BFA-64E0FACE509F}" sibTransId="{484605E7-7CEF-4644-8025-241E8EC90274}"/>
    <dgm:cxn modelId="{7E2C39F6-8456-48E5-B531-63993C2C79F8}" srcId="{0638F93C-F403-4730-BC8F-5ABB3CBAFAF4}" destId="{BC2793EC-D575-4DD9-8A21-205DED8A925B}" srcOrd="1" destOrd="0" parTransId="{114C3C4B-38E7-417A-A35F-CBB40363EF7D}" sibTransId="{B888BDCB-6871-4EE6-ABA0-1D91E73364A4}"/>
    <dgm:cxn modelId="{7EC0DD89-E469-46AE-A4C6-435E47DF621B}" type="presOf" srcId="{FB43A5C8-564A-4336-9AFE-916393E390A0}" destId="{616DD3DC-D39E-4688-AE26-266BB1E2BCC6}" srcOrd="1" destOrd="0" presId="urn:microsoft.com/office/officeart/2005/8/layout/orgChart1"/>
    <dgm:cxn modelId="{7C3D0356-519B-4D12-A8A5-03CEFAC55D12}" type="presOf" srcId="{0638F93C-F403-4730-BC8F-5ABB3CBAFAF4}" destId="{C36AD63C-BBB3-4343-8E08-76E4D9FFC6C5}" srcOrd="1" destOrd="0" presId="urn:microsoft.com/office/officeart/2005/8/layout/orgChart1"/>
    <dgm:cxn modelId="{CDEE9056-18AA-4E20-B20F-3A5ADDB5B59C}" type="presOf" srcId="{6E9F4EC9-549F-4EAC-9BFA-64E0FACE509F}" destId="{2E22773A-3995-41C7-A7BD-B201FEF52BAD}" srcOrd="0" destOrd="0" presId="urn:microsoft.com/office/officeart/2005/8/layout/orgChart1"/>
    <dgm:cxn modelId="{2994B0B6-1BCE-40EB-8B43-50F588CFD4B8}" type="presParOf" srcId="{A461C321-3CFE-4207-AC4F-DD4CAA2CF1E6}" destId="{411F2763-4896-4039-B635-D1E44F2D4E73}" srcOrd="0" destOrd="0" presId="urn:microsoft.com/office/officeart/2005/8/layout/orgChart1"/>
    <dgm:cxn modelId="{B870FB54-4851-407D-802B-E7214FDE34E4}" type="presParOf" srcId="{411F2763-4896-4039-B635-D1E44F2D4E73}" destId="{D15C85B5-21E8-4A51-846D-839E21C7671A}" srcOrd="0" destOrd="0" presId="urn:microsoft.com/office/officeart/2005/8/layout/orgChart1"/>
    <dgm:cxn modelId="{5DAA2D61-EF99-4DAF-9FC9-E9FB971BAE92}" type="presParOf" srcId="{D15C85B5-21E8-4A51-846D-839E21C7671A}" destId="{4BB04D0A-7A39-492B-BA80-CC2F6EC727D1}" srcOrd="0" destOrd="0" presId="urn:microsoft.com/office/officeart/2005/8/layout/orgChart1"/>
    <dgm:cxn modelId="{F020FF83-A66B-4DBC-93BE-918BCEC5A6AC}" type="presParOf" srcId="{D15C85B5-21E8-4A51-846D-839E21C7671A}" destId="{C36AD63C-BBB3-4343-8E08-76E4D9FFC6C5}" srcOrd="1" destOrd="0" presId="urn:microsoft.com/office/officeart/2005/8/layout/orgChart1"/>
    <dgm:cxn modelId="{028119C2-EF99-4EE1-AC6B-0B76187B1EE4}" type="presParOf" srcId="{411F2763-4896-4039-B635-D1E44F2D4E73}" destId="{16785F0F-31D0-46B4-9D30-65FBA428FA5D}" srcOrd="1" destOrd="0" presId="urn:microsoft.com/office/officeart/2005/8/layout/orgChart1"/>
    <dgm:cxn modelId="{69B8511E-4719-4052-AD79-C5DF1B2B41BC}" type="presParOf" srcId="{16785F0F-31D0-46B4-9D30-65FBA428FA5D}" destId="{2E22773A-3995-41C7-A7BD-B201FEF52BAD}" srcOrd="0" destOrd="0" presId="urn:microsoft.com/office/officeart/2005/8/layout/orgChart1"/>
    <dgm:cxn modelId="{B5339DF0-18B4-4ED5-9BDF-B26484C69F31}" type="presParOf" srcId="{16785F0F-31D0-46B4-9D30-65FBA428FA5D}" destId="{BD5B599B-AA07-4FDF-90E0-0E1E6063CCDF}" srcOrd="1" destOrd="0" presId="urn:microsoft.com/office/officeart/2005/8/layout/orgChart1"/>
    <dgm:cxn modelId="{5454FF1A-F867-4EFF-B6CF-D904C8F6EDF7}" type="presParOf" srcId="{BD5B599B-AA07-4FDF-90E0-0E1E6063CCDF}" destId="{FF1399AF-F878-497E-94D6-1C2BEC2786B4}" srcOrd="0" destOrd="0" presId="urn:microsoft.com/office/officeart/2005/8/layout/orgChart1"/>
    <dgm:cxn modelId="{3AF0027C-A4D8-4171-882B-93C017740779}" type="presParOf" srcId="{FF1399AF-F878-497E-94D6-1C2BEC2786B4}" destId="{91C2C4A6-FE10-4923-B8BE-5A3371CF0003}" srcOrd="0" destOrd="0" presId="urn:microsoft.com/office/officeart/2005/8/layout/orgChart1"/>
    <dgm:cxn modelId="{1F2B143E-483A-4CB8-97FE-5BE769BCA538}" type="presParOf" srcId="{FF1399AF-F878-497E-94D6-1C2BEC2786B4}" destId="{616DD3DC-D39E-4688-AE26-266BB1E2BCC6}" srcOrd="1" destOrd="0" presId="urn:microsoft.com/office/officeart/2005/8/layout/orgChart1"/>
    <dgm:cxn modelId="{97440C92-F771-490F-80A8-10BAD9B92008}" type="presParOf" srcId="{BD5B599B-AA07-4FDF-90E0-0E1E6063CCDF}" destId="{ADBD7551-9CA6-457D-A37F-4B95055EA27D}" srcOrd="1" destOrd="0" presId="urn:microsoft.com/office/officeart/2005/8/layout/orgChart1"/>
    <dgm:cxn modelId="{1D4A320E-65D3-4871-A7AD-B3B48CF8CCBE}" type="presParOf" srcId="{BD5B599B-AA07-4FDF-90E0-0E1E6063CCDF}" destId="{C8C0AD0A-7E36-47D3-8201-580F408F24D0}" srcOrd="2" destOrd="0" presId="urn:microsoft.com/office/officeart/2005/8/layout/orgChart1"/>
    <dgm:cxn modelId="{65D00DDD-76B1-4E5E-A3A7-3B9ED142FC5A}" type="presParOf" srcId="{16785F0F-31D0-46B4-9D30-65FBA428FA5D}" destId="{398049D7-2261-4C93-BC15-A9D12C567CA5}" srcOrd="2" destOrd="0" presId="urn:microsoft.com/office/officeart/2005/8/layout/orgChart1"/>
    <dgm:cxn modelId="{109C3437-8205-43CC-BAC0-A9B37A4B887C}" type="presParOf" srcId="{16785F0F-31D0-46B4-9D30-65FBA428FA5D}" destId="{1A2E8347-971B-4673-B0A6-0024231D08B0}" srcOrd="3" destOrd="0" presId="urn:microsoft.com/office/officeart/2005/8/layout/orgChart1"/>
    <dgm:cxn modelId="{D4AE7493-DB79-4438-BE76-41D38E3B5CC7}" type="presParOf" srcId="{1A2E8347-971B-4673-B0A6-0024231D08B0}" destId="{81239ADE-BF1E-429F-9891-ABBE3AEBD63D}" srcOrd="0" destOrd="0" presId="urn:microsoft.com/office/officeart/2005/8/layout/orgChart1"/>
    <dgm:cxn modelId="{3CA8C02C-E1A4-43D7-A19B-0B4664A8BE67}" type="presParOf" srcId="{81239ADE-BF1E-429F-9891-ABBE3AEBD63D}" destId="{A8762560-CE2F-46FF-9C42-C602E17BC0DB}" srcOrd="0" destOrd="0" presId="urn:microsoft.com/office/officeart/2005/8/layout/orgChart1"/>
    <dgm:cxn modelId="{2BD64976-6007-401A-9025-1FC99C5556BA}" type="presParOf" srcId="{81239ADE-BF1E-429F-9891-ABBE3AEBD63D}" destId="{6C8B12F7-BF85-450D-8D8A-EDEA2CC4E5E2}" srcOrd="1" destOrd="0" presId="urn:microsoft.com/office/officeart/2005/8/layout/orgChart1"/>
    <dgm:cxn modelId="{DD86AF8B-8D59-464D-BE26-333A46FB5C48}" type="presParOf" srcId="{1A2E8347-971B-4673-B0A6-0024231D08B0}" destId="{63BA0845-C294-491C-BCFF-C262CF4FB587}" srcOrd="1" destOrd="0" presId="urn:microsoft.com/office/officeart/2005/8/layout/orgChart1"/>
    <dgm:cxn modelId="{8DEAF9F9-3418-4134-BB33-22E10BC81D14}" type="presParOf" srcId="{1A2E8347-971B-4673-B0A6-0024231D08B0}" destId="{555497CA-0DAD-4427-8BB1-6D2C097085F0}" srcOrd="2" destOrd="0" presId="urn:microsoft.com/office/officeart/2005/8/layout/orgChart1"/>
    <dgm:cxn modelId="{08852DA6-6DC2-4B8A-8D16-3D7021D59B08}" type="presParOf" srcId="{16785F0F-31D0-46B4-9D30-65FBA428FA5D}" destId="{4A500A1A-B102-4DBF-BCEE-3D813FB17317}" srcOrd="4" destOrd="0" presId="urn:microsoft.com/office/officeart/2005/8/layout/orgChart1"/>
    <dgm:cxn modelId="{AB56778E-9D0B-47AF-9A48-1A76650F3720}" type="presParOf" srcId="{16785F0F-31D0-46B4-9D30-65FBA428FA5D}" destId="{51759299-878B-4DF8-A6EF-24B2C1FEB690}" srcOrd="5" destOrd="0" presId="urn:microsoft.com/office/officeart/2005/8/layout/orgChart1"/>
    <dgm:cxn modelId="{4145BD76-A837-4742-B795-C09032AFAB63}" type="presParOf" srcId="{51759299-878B-4DF8-A6EF-24B2C1FEB690}" destId="{57383F46-14C7-4E44-A71A-030AC77AA0CC}" srcOrd="0" destOrd="0" presId="urn:microsoft.com/office/officeart/2005/8/layout/orgChart1"/>
    <dgm:cxn modelId="{64E67B7A-A3C7-4601-9659-8A5195ABE3A4}" type="presParOf" srcId="{57383F46-14C7-4E44-A71A-030AC77AA0CC}" destId="{5DB20EF7-1F6B-406D-84A8-1E5FA7382D17}" srcOrd="0" destOrd="0" presId="urn:microsoft.com/office/officeart/2005/8/layout/orgChart1"/>
    <dgm:cxn modelId="{94A898FE-C870-4810-8002-387A9FF0416D}" type="presParOf" srcId="{57383F46-14C7-4E44-A71A-030AC77AA0CC}" destId="{7DB0A4DD-D4EB-4D61-BC9D-845170A3E90C}" srcOrd="1" destOrd="0" presId="urn:microsoft.com/office/officeart/2005/8/layout/orgChart1"/>
    <dgm:cxn modelId="{9A527D79-47AB-48D6-9B26-C39B7538C678}" type="presParOf" srcId="{51759299-878B-4DF8-A6EF-24B2C1FEB690}" destId="{CA12F5A6-DAAE-4A0B-9E25-32C141C805CC}" srcOrd="1" destOrd="0" presId="urn:microsoft.com/office/officeart/2005/8/layout/orgChart1"/>
    <dgm:cxn modelId="{A0555744-37A0-4E83-BF5A-A70A47D54D68}" type="presParOf" srcId="{51759299-878B-4DF8-A6EF-24B2C1FEB690}" destId="{A1153F1C-2F97-4F1A-BD99-74FA5A1921B9}" srcOrd="2" destOrd="0" presId="urn:microsoft.com/office/officeart/2005/8/layout/orgChart1"/>
    <dgm:cxn modelId="{31E9156E-F3E1-4661-96B6-2D9795BBBDBB}" type="presParOf" srcId="{16785F0F-31D0-46B4-9D30-65FBA428FA5D}" destId="{98A826E1-15A0-4A5A-9CA9-F55EC9D1B728}" srcOrd="6" destOrd="0" presId="urn:microsoft.com/office/officeart/2005/8/layout/orgChart1"/>
    <dgm:cxn modelId="{548A1CD2-4749-4D77-B58F-667F040A8EED}" type="presParOf" srcId="{16785F0F-31D0-46B4-9D30-65FBA428FA5D}" destId="{6A9F258E-0DA2-485F-A195-DCFAC2A660CA}" srcOrd="7" destOrd="0" presId="urn:microsoft.com/office/officeart/2005/8/layout/orgChart1"/>
    <dgm:cxn modelId="{DBF43885-C7F7-413D-B8D2-5F10F225078B}" type="presParOf" srcId="{6A9F258E-0DA2-485F-A195-DCFAC2A660CA}" destId="{618F47BF-9C18-42E9-BCE1-C668C06EDCB9}" srcOrd="0" destOrd="0" presId="urn:microsoft.com/office/officeart/2005/8/layout/orgChart1"/>
    <dgm:cxn modelId="{DD790B3E-7B0C-4070-B45A-589C3A57317B}" type="presParOf" srcId="{618F47BF-9C18-42E9-BCE1-C668C06EDCB9}" destId="{6FC61CD4-1066-4CF2-9A60-77FE6B712957}" srcOrd="0" destOrd="0" presId="urn:microsoft.com/office/officeart/2005/8/layout/orgChart1"/>
    <dgm:cxn modelId="{70B03622-2F98-4265-9A21-B98D3894FB8A}" type="presParOf" srcId="{618F47BF-9C18-42E9-BCE1-C668C06EDCB9}" destId="{2A9BC09E-52CA-4FBE-844D-7431E507F127}" srcOrd="1" destOrd="0" presId="urn:microsoft.com/office/officeart/2005/8/layout/orgChart1"/>
    <dgm:cxn modelId="{9B1B2AF3-7CB7-4740-8F08-EE65B8F9B88F}" type="presParOf" srcId="{6A9F258E-0DA2-485F-A195-DCFAC2A660CA}" destId="{F2977D85-E430-4DFE-9F7F-0F30EEE620D7}" srcOrd="1" destOrd="0" presId="urn:microsoft.com/office/officeart/2005/8/layout/orgChart1"/>
    <dgm:cxn modelId="{54C3D5AB-C1C4-4093-83C2-40DC54C1594D}" type="presParOf" srcId="{6A9F258E-0DA2-485F-A195-DCFAC2A660CA}" destId="{055D3DA3-0414-4A29-A6C1-AFDBA8EFE90C}" srcOrd="2" destOrd="0" presId="urn:microsoft.com/office/officeart/2005/8/layout/orgChart1"/>
    <dgm:cxn modelId="{A7E820E7-ABA7-4629-AF9A-123FBE84FF30}" type="presParOf" srcId="{411F2763-4896-4039-B635-D1E44F2D4E73}" destId="{8C10CB85-5C48-4722-9F5B-5B76744168A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28B32-0E77-4B90-8FB8-4EA359846AE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1A80B7B-F17A-4AC7-B029-2F012675E1F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S. Wagner</a:t>
          </a:r>
        </a:p>
        <a:p>
          <a:pPr>
            <a:lnSpc>
              <a:spcPct val="100000"/>
            </a:lnSpc>
          </a:pPr>
          <a:r>
            <a:rPr lang="de-DE" sz="2000" dirty="0"/>
            <a:t>Vertriebsleitung</a:t>
          </a:r>
        </a:p>
      </dgm:t>
    </dgm:pt>
    <dgm:pt modelId="{1B9E7C87-CC90-4C28-B1D3-EF393EDCB5F7}" type="parTrans" cxnId="{E8ED267A-11EB-4394-A7D0-B60575CE38EF}">
      <dgm:prSet/>
      <dgm:spPr/>
      <dgm:t>
        <a:bodyPr/>
        <a:lstStyle/>
        <a:p>
          <a:endParaRPr lang="de-DE" sz="2000"/>
        </a:p>
      </dgm:t>
    </dgm:pt>
    <dgm:pt modelId="{46C85993-532E-4472-84B7-01A976D93F4A}" type="sibTrans" cxnId="{E8ED267A-11EB-4394-A7D0-B60575CE38EF}">
      <dgm:prSet/>
      <dgm:spPr/>
      <dgm:t>
        <a:bodyPr/>
        <a:lstStyle/>
        <a:p>
          <a:endParaRPr lang="de-DE" sz="2000"/>
        </a:p>
      </dgm:t>
    </dgm:pt>
    <dgm:pt modelId="{642FDECD-17F0-4588-9E14-FA3BB83D9480}" type="asst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M. Sabel</a:t>
          </a:r>
        </a:p>
        <a:p>
          <a:pPr>
            <a:lnSpc>
              <a:spcPct val="100000"/>
            </a:lnSpc>
          </a:pPr>
          <a:r>
            <a:rPr lang="de-DE" sz="2000" dirty="0"/>
            <a:t>Bereich 1</a:t>
          </a:r>
        </a:p>
      </dgm:t>
    </dgm:pt>
    <dgm:pt modelId="{5DDE73B1-16C8-4DD9-AD54-480D6018DFC4}" type="parTrans" cxnId="{BA093FEE-14AB-4977-AEBF-2FF6FCF7295A}">
      <dgm:prSet/>
      <dgm:spPr/>
      <dgm:t>
        <a:bodyPr/>
        <a:lstStyle/>
        <a:p>
          <a:endParaRPr lang="de-DE" sz="2000"/>
        </a:p>
      </dgm:t>
    </dgm:pt>
    <dgm:pt modelId="{67217259-550A-4ABA-8171-CF81E0DF5EC9}" type="sibTrans" cxnId="{BA093FEE-14AB-4977-AEBF-2FF6FCF7295A}">
      <dgm:prSet/>
      <dgm:spPr/>
      <dgm:t>
        <a:bodyPr/>
        <a:lstStyle/>
        <a:p>
          <a:endParaRPr lang="de-DE" sz="2000"/>
        </a:p>
      </dgm:t>
    </dgm:pt>
    <dgm:pt modelId="{8110D8E5-79D2-42EA-A59F-A98CB0FF3F3E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M. Caspari</a:t>
          </a:r>
        </a:p>
        <a:p>
          <a:pPr>
            <a:lnSpc>
              <a:spcPct val="100000"/>
            </a:lnSpc>
          </a:pPr>
          <a:r>
            <a:rPr lang="de-DE" sz="2000" dirty="0"/>
            <a:t>Bereich 3</a:t>
          </a:r>
        </a:p>
      </dgm:t>
    </dgm:pt>
    <dgm:pt modelId="{EA9E9CA4-1129-4D64-B882-D8153B6FB9A6}" type="parTrans" cxnId="{92AE7407-F84A-4580-801D-4F5A4690735B}">
      <dgm:prSet/>
      <dgm:spPr/>
      <dgm:t>
        <a:bodyPr/>
        <a:lstStyle/>
        <a:p>
          <a:pPr>
            <a:lnSpc>
              <a:spcPct val="150000"/>
            </a:lnSpc>
          </a:pPr>
          <a:endParaRPr lang="de-DE" sz="2000"/>
        </a:p>
      </dgm:t>
    </dgm:pt>
    <dgm:pt modelId="{8580E032-5B50-4977-892E-F3CD6A3CEE81}" type="sibTrans" cxnId="{92AE7407-F84A-4580-801D-4F5A4690735B}">
      <dgm:prSet/>
      <dgm:spPr/>
      <dgm:t>
        <a:bodyPr/>
        <a:lstStyle/>
        <a:p>
          <a:endParaRPr lang="de-DE" sz="2000"/>
        </a:p>
      </dgm:t>
    </dgm:pt>
    <dgm:pt modelId="{6E1F8992-C732-4DB3-8F11-6160C11A4788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M. Cooper</a:t>
          </a:r>
        </a:p>
        <a:p>
          <a:pPr>
            <a:lnSpc>
              <a:spcPct val="100000"/>
            </a:lnSpc>
          </a:pPr>
          <a:r>
            <a:rPr lang="de-DE" sz="2000" dirty="0"/>
            <a:t>Bereiche 4 und 5</a:t>
          </a:r>
        </a:p>
      </dgm:t>
    </dgm:pt>
    <dgm:pt modelId="{E23B9DEC-CE7D-465C-8753-B61E478D4723}" type="parTrans" cxnId="{E2B3A5A2-F349-42A9-9BC2-AC8D143C4DC5}">
      <dgm:prSet/>
      <dgm:spPr/>
      <dgm:t>
        <a:bodyPr/>
        <a:lstStyle/>
        <a:p>
          <a:endParaRPr lang="de-DE" sz="2000"/>
        </a:p>
      </dgm:t>
    </dgm:pt>
    <dgm:pt modelId="{B32F814A-3AA0-48A5-85EF-DD4617803ACC}" type="sibTrans" cxnId="{E2B3A5A2-F349-42A9-9BC2-AC8D143C4DC5}">
      <dgm:prSet/>
      <dgm:spPr/>
      <dgm:t>
        <a:bodyPr/>
        <a:lstStyle/>
        <a:p>
          <a:endParaRPr lang="de-DE" sz="2000"/>
        </a:p>
      </dgm:t>
    </dgm:pt>
    <dgm:pt modelId="{E09B4C36-8170-425E-B7FC-5FCE45EBAFA6}" type="asst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L. Thomas</a:t>
          </a:r>
        </a:p>
        <a:p>
          <a:pPr>
            <a:lnSpc>
              <a:spcPct val="100000"/>
            </a:lnSpc>
          </a:pPr>
          <a:r>
            <a:rPr lang="de-DE" sz="2000" dirty="0"/>
            <a:t>Bereich 2</a:t>
          </a:r>
        </a:p>
      </dgm:t>
    </dgm:pt>
    <dgm:pt modelId="{9DBD556A-5121-49E1-ADC0-4B82FDD32355}" type="parTrans" cxnId="{E86A7AD1-F5F9-433E-8E0B-8E5406DD4FF9}">
      <dgm:prSet/>
      <dgm:spPr/>
      <dgm:t>
        <a:bodyPr/>
        <a:lstStyle/>
        <a:p>
          <a:endParaRPr lang="de-DE"/>
        </a:p>
      </dgm:t>
    </dgm:pt>
    <dgm:pt modelId="{D89441BA-B242-4280-920A-1803FC5CB522}" type="sibTrans" cxnId="{E86A7AD1-F5F9-433E-8E0B-8E5406DD4FF9}">
      <dgm:prSet/>
      <dgm:spPr/>
      <dgm:t>
        <a:bodyPr/>
        <a:lstStyle/>
        <a:p>
          <a:endParaRPr lang="de-DE"/>
        </a:p>
      </dgm:t>
    </dgm:pt>
    <dgm:pt modelId="{ABF509D3-54EC-4277-B558-59ADC09CB00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L. Ratzinger</a:t>
          </a:r>
        </a:p>
        <a:p>
          <a:pPr>
            <a:lnSpc>
              <a:spcPct val="100000"/>
            </a:lnSpc>
          </a:pPr>
          <a:r>
            <a:rPr lang="de-DE" sz="2000" dirty="0"/>
            <a:t>Bereiche 3 und 4</a:t>
          </a:r>
        </a:p>
      </dgm:t>
    </dgm:pt>
    <dgm:pt modelId="{90258D8F-C55B-43E7-BE54-06BA273D457D}" type="parTrans" cxnId="{EFC63D2E-C3C6-48E7-ACED-0EFB121B1545}">
      <dgm:prSet/>
      <dgm:spPr/>
      <dgm:t>
        <a:bodyPr/>
        <a:lstStyle/>
        <a:p>
          <a:endParaRPr lang="de-DE"/>
        </a:p>
      </dgm:t>
    </dgm:pt>
    <dgm:pt modelId="{A0EC3D1C-05DF-466D-A681-D08DF23FD662}" type="sibTrans" cxnId="{EFC63D2E-C3C6-48E7-ACED-0EFB121B1545}">
      <dgm:prSet/>
      <dgm:spPr/>
      <dgm:t>
        <a:bodyPr/>
        <a:lstStyle/>
        <a:p>
          <a:endParaRPr lang="de-DE"/>
        </a:p>
      </dgm:t>
    </dgm:pt>
    <dgm:pt modelId="{D8200648-B8A2-4DCC-8441-D35B194AA0B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E. Müller</a:t>
          </a:r>
        </a:p>
        <a:p>
          <a:pPr>
            <a:lnSpc>
              <a:spcPct val="100000"/>
            </a:lnSpc>
          </a:pPr>
          <a:r>
            <a:rPr lang="de-DE" sz="2000" dirty="0"/>
            <a:t>Bereich 4</a:t>
          </a:r>
        </a:p>
      </dgm:t>
    </dgm:pt>
    <dgm:pt modelId="{0A80AC45-FDB0-4B52-A269-2C5786BD51A1}" type="parTrans" cxnId="{6F7A978A-4042-4B1A-A9BD-ECC9E5CC5715}">
      <dgm:prSet/>
      <dgm:spPr/>
      <dgm:t>
        <a:bodyPr/>
        <a:lstStyle/>
        <a:p>
          <a:endParaRPr lang="de-DE"/>
        </a:p>
      </dgm:t>
    </dgm:pt>
    <dgm:pt modelId="{FEAA194C-F0F4-4D4D-9E8D-2745D980A206}" type="sibTrans" cxnId="{6F7A978A-4042-4B1A-A9BD-ECC9E5CC5715}">
      <dgm:prSet/>
      <dgm:spPr/>
      <dgm:t>
        <a:bodyPr/>
        <a:lstStyle/>
        <a:p>
          <a:endParaRPr lang="de-DE"/>
        </a:p>
      </dgm:t>
    </dgm:pt>
    <dgm:pt modelId="{01ED0FB8-9B15-4163-B4D7-701D64F4E3A9}" type="pres">
      <dgm:prSet presAssocID="{CC528B32-0E77-4B90-8FB8-4EA359846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FA6D22A-7420-402C-BDC2-C45986CFF6C5}" type="pres">
      <dgm:prSet presAssocID="{71A80B7B-F17A-4AC7-B029-2F012675E1FD}" presName="hierRoot1" presStyleCnt="0">
        <dgm:presLayoutVars>
          <dgm:hierBranch val="init"/>
        </dgm:presLayoutVars>
      </dgm:prSet>
      <dgm:spPr/>
    </dgm:pt>
    <dgm:pt modelId="{17304F9F-3969-49AC-A49F-98A54A496DC4}" type="pres">
      <dgm:prSet presAssocID="{71A80B7B-F17A-4AC7-B029-2F012675E1FD}" presName="rootComposite1" presStyleCnt="0"/>
      <dgm:spPr/>
    </dgm:pt>
    <dgm:pt modelId="{B04F7A12-716E-4536-9854-D72F728D8CB2}" type="pres">
      <dgm:prSet presAssocID="{71A80B7B-F17A-4AC7-B029-2F012675E1FD}" presName="rootText1" presStyleLbl="node0" presStyleIdx="0" presStyleCnt="1" custScaleX="161051" custScaleY="161051">
        <dgm:presLayoutVars>
          <dgm:chPref val="3"/>
        </dgm:presLayoutVars>
      </dgm:prSet>
      <dgm:spPr/>
    </dgm:pt>
    <dgm:pt modelId="{CC30655E-8194-4563-8776-EBCA96F3F93E}" type="pres">
      <dgm:prSet presAssocID="{71A80B7B-F17A-4AC7-B029-2F012675E1FD}" presName="rootConnector1" presStyleLbl="node1" presStyleIdx="0" presStyleCnt="0"/>
      <dgm:spPr/>
    </dgm:pt>
    <dgm:pt modelId="{19828BF0-34A0-4F69-9CA7-530E0B6A212B}" type="pres">
      <dgm:prSet presAssocID="{71A80B7B-F17A-4AC7-B029-2F012675E1FD}" presName="hierChild2" presStyleCnt="0"/>
      <dgm:spPr/>
    </dgm:pt>
    <dgm:pt modelId="{DA1CE4F1-4964-4B06-8564-F715A57FFC00}" type="pres">
      <dgm:prSet presAssocID="{EA9E9CA4-1129-4D64-B882-D8153B6FB9A6}" presName="Name37" presStyleLbl="parChTrans1D2" presStyleIdx="0" presStyleCnt="4"/>
      <dgm:spPr/>
    </dgm:pt>
    <dgm:pt modelId="{16F4068A-8600-46F3-8163-355807FF0680}" type="pres">
      <dgm:prSet presAssocID="{8110D8E5-79D2-42EA-A59F-A98CB0FF3F3E}" presName="hierRoot2" presStyleCnt="0">
        <dgm:presLayoutVars>
          <dgm:hierBranch val="init"/>
        </dgm:presLayoutVars>
      </dgm:prSet>
      <dgm:spPr/>
    </dgm:pt>
    <dgm:pt modelId="{F39C4D6D-9651-41D3-814E-2D8B9E69C071}" type="pres">
      <dgm:prSet presAssocID="{8110D8E5-79D2-42EA-A59F-A98CB0FF3F3E}" presName="rootComposite" presStyleCnt="0"/>
      <dgm:spPr/>
    </dgm:pt>
    <dgm:pt modelId="{7062D91F-0C75-4B9E-A387-331B0EB2A5D2}" type="pres">
      <dgm:prSet presAssocID="{8110D8E5-79D2-42EA-A59F-A98CB0FF3F3E}" presName="rootText" presStyleLbl="node2" presStyleIdx="0" presStyleCnt="2" custScaleX="161051" custScaleY="161051">
        <dgm:presLayoutVars>
          <dgm:chPref val="3"/>
        </dgm:presLayoutVars>
      </dgm:prSet>
      <dgm:spPr/>
    </dgm:pt>
    <dgm:pt modelId="{B83DA2ED-4377-4CA1-A5B6-1B326FAB9421}" type="pres">
      <dgm:prSet presAssocID="{8110D8E5-79D2-42EA-A59F-A98CB0FF3F3E}" presName="rootConnector" presStyleLbl="node2" presStyleIdx="0" presStyleCnt="2"/>
      <dgm:spPr/>
    </dgm:pt>
    <dgm:pt modelId="{55798300-1EAD-4506-8AB7-25D7379F2F2B}" type="pres">
      <dgm:prSet presAssocID="{8110D8E5-79D2-42EA-A59F-A98CB0FF3F3E}" presName="hierChild4" presStyleCnt="0"/>
      <dgm:spPr/>
    </dgm:pt>
    <dgm:pt modelId="{8C0B2096-14A6-447A-BD55-A3E9690E16CE}" type="pres">
      <dgm:prSet presAssocID="{8110D8E5-79D2-42EA-A59F-A98CB0FF3F3E}" presName="hierChild5" presStyleCnt="0"/>
      <dgm:spPr/>
    </dgm:pt>
    <dgm:pt modelId="{A7C85E71-4179-47A2-8117-5FFCB274D22C}" type="pres">
      <dgm:prSet presAssocID="{E23B9DEC-CE7D-465C-8753-B61E478D4723}" presName="Name37" presStyleLbl="parChTrans1D2" presStyleIdx="1" presStyleCnt="4"/>
      <dgm:spPr/>
    </dgm:pt>
    <dgm:pt modelId="{E68B3C3D-8D9C-4DBB-92D3-34D975C18252}" type="pres">
      <dgm:prSet presAssocID="{6E1F8992-C732-4DB3-8F11-6160C11A4788}" presName="hierRoot2" presStyleCnt="0">
        <dgm:presLayoutVars>
          <dgm:hierBranch val="hang"/>
        </dgm:presLayoutVars>
      </dgm:prSet>
      <dgm:spPr/>
    </dgm:pt>
    <dgm:pt modelId="{6016542C-2316-495F-9D16-FE80B966F1EB}" type="pres">
      <dgm:prSet presAssocID="{6E1F8992-C732-4DB3-8F11-6160C11A4788}" presName="rootComposite" presStyleCnt="0"/>
      <dgm:spPr/>
    </dgm:pt>
    <dgm:pt modelId="{F5396AC8-8548-45B6-859B-B2CD9EBD4185}" type="pres">
      <dgm:prSet presAssocID="{6E1F8992-C732-4DB3-8F11-6160C11A4788}" presName="rootText" presStyleLbl="node2" presStyleIdx="1" presStyleCnt="2" custScaleX="161051" custScaleY="161051">
        <dgm:presLayoutVars>
          <dgm:chPref val="3"/>
        </dgm:presLayoutVars>
      </dgm:prSet>
      <dgm:spPr/>
    </dgm:pt>
    <dgm:pt modelId="{FE5BCDEE-BF49-436C-A1BC-E2501C4099FF}" type="pres">
      <dgm:prSet presAssocID="{6E1F8992-C732-4DB3-8F11-6160C11A4788}" presName="rootConnector" presStyleLbl="node2" presStyleIdx="1" presStyleCnt="2"/>
      <dgm:spPr/>
    </dgm:pt>
    <dgm:pt modelId="{99312056-98B6-4E5D-9FDC-29F9AB90A3BD}" type="pres">
      <dgm:prSet presAssocID="{6E1F8992-C732-4DB3-8F11-6160C11A4788}" presName="hierChild4" presStyleCnt="0"/>
      <dgm:spPr/>
    </dgm:pt>
    <dgm:pt modelId="{E627F8C0-16A8-42A2-93C4-E2811618D3FB}" type="pres">
      <dgm:prSet presAssocID="{0A80AC45-FDB0-4B52-A269-2C5786BD51A1}" presName="Name48" presStyleLbl="parChTrans1D3" presStyleIdx="0" presStyleCnt="2"/>
      <dgm:spPr/>
    </dgm:pt>
    <dgm:pt modelId="{7D398544-7171-4537-BEEA-A042F6DC0C68}" type="pres">
      <dgm:prSet presAssocID="{D8200648-B8A2-4DCC-8441-D35B194AA0BC}" presName="hierRoot2" presStyleCnt="0">
        <dgm:presLayoutVars>
          <dgm:hierBranch val="hang"/>
        </dgm:presLayoutVars>
      </dgm:prSet>
      <dgm:spPr/>
    </dgm:pt>
    <dgm:pt modelId="{21AB23F7-2A3D-424C-A4BE-987AC54C02C3}" type="pres">
      <dgm:prSet presAssocID="{D8200648-B8A2-4DCC-8441-D35B194AA0BC}" presName="rootComposite" presStyleCnt="0"/>
      <dgm:spPr/>
    </dgm:pt>
    <dgm:pt modelId="{9FB30F2B-5133-4452-BBC8-E8667BC5A9DE}" type="pres">
      <dgm:prSet presAssocID="{D8200648-B8A2-4DCC-8441-D35B194AA0BC}" presName="rootText" presStyleLbl="node3" presStyleIdx="0" presStyleCnt="2" custScaleX="161051" custScaleY="161051">
        <dgm:presLayoutVars>
          <dgm:chPref val="3"/>
        </dgm:presLayoutVars>
      </dgm:prSet>
      <dgm:spPr/>
    </dgm:pt>
    <dgm:pt modelId="{00F6B183-115E-4634-8CD1-899CF85C03A9}" type="pres">
      <dgm:prSet presAssocID="{D8200648-B8A2-4DCC-8441-D35B194AA0BC}" presName="rootConnector" presStyleLbl="node3" presStyleIdx="0" presStyleCnt="2"/>
      <dgm:spPr/>
    </dgm:pt>
    <dgm:pt modelId="{997DFEFD-0E85-4E6E-94D4-644EF94F8BFC}" type="pres">
      <dgm:prSet presAssocID="{D8200648-B8A2-4DCC-8441-D35B194AA0BC}" presName="hierChild4" presStyleCnt="0"/>
      <dgm:spPr/>
    </dgm:pt>
    <dgm:pt modelId="{E166BFB2-51F1-4A68-A858-92A81F0C6152}" type="pres">
      <dgm:prSet presAssocID="{D8200648-B8A2-4DCC-8441-D35B194AA0BC}" presName="hierChild5" presStyleCnt="0"/>
      <dgm:spPr/>
    </dgm:pt>
    <dgm:pt modelId="{265D4DED-5546-4D9F-91D5-6EF972572933}" type="pres">
      <dgm:prSet presAssocID="{90258D8F-C55B-43E7-BE54-06BA273D457D}" presName="Name48" presStyleLbl="parChTrans1D3" presStyleIdx="1" presStyleCnt="2"/>
      <dgm:spPr/>
    </dgm:pt>
    <dgm:pt modelId="{6B4B9A6C-8110-4886-8151-FBE1501632CD}" type="pres">
      <dgm:prSet presAssocID="{ABF509D3-54EC-4277-B558-59ADC09CB00D}" presName="hierRoot2" presStyleCnt="0">
        <dgm:presLayoutVars>
          <dgm:hierBranch val="hang"/>
        </dgm:presLayoutVars>
      </dgm:prSet>
      <dgm:spPr/>
    </dgm:pt>
    <dgm:pt modelId="{73E1E7AA-9A99-4FED-AD0B-99FFB7D7D4A1}" type="pres">
      <dgm:prSet presAssocID="{ABF509D3-54EC-4277-B558-59ADC09CB00D}" presName="rootComposite" presStyleCnt="0"/>
      <dgm:spPr/>
    </dgm:pt>
    <dgm:pt modelId="{AC439079-3044-442D-BEAF-F9208A04C267}" type="pres">
      <dgm:prSet presAssocID="{ABF509D3-54EC-4277-B558-59ADC09CB00D}" presName="rootText" presStyleLbl="node3" presStyleIdx="1" presStyleCnt="2" custScaleX="161051" custScaleY="161051">
        <dgm:presLayoutVars>
          <dgm:chPref val="3"/>
        </dgm:presLayoutVars>
      </dgm:prSet>
      <dgm:spPr/>
    </dgm:pt>
    <dgm:pt modelId="{52DA6669-2FC1-4187-BFD3-D9EAFBBF0C31}" type="pres">
      <dgm:prSet presAssocID="{ABF509D3-54EC-4277-B558-59ADC09CB00D}" presName="rootConnector" presStyleLbl="node3" presStyleIdx="1" presStyleCnt="2"/>
      <dgm:spPr/>
    </dgm:pt>
    <dgm:pt modelId="{E5EC6A43-AE1E-4AE3-AFDA-4C98661A3899}" type="pres">
      <dgm:prSet presAssocID="{ABF509D3-54EC-4277-B558-59ADC09CB00D}" presName="hierChild4" presStyleCnt="0"/>
      <dgm:spPr/>
    </dgm:pt>
    <dgm:pt modelId="{CB613642-EAAF-4DB6-B640-320148E35BC2}" type="pres">
      <dgm:prSet presAssocID="{ABF509D3-54EC-4277-B558-59ADC09CB00D}" presName="hierChild5" presStyleCnt="0"/>
      <dgm:spPr/>
    </dgm:pt>
    <dgm:pt modelId="{CC01CD1F-DF5C-4FD7-AC7A-A1427DCCAEA2}" type="pres">
      <dgm:prSet presAssocID="{6E1F8992-C732-4DB3-8F11-6160C11A4788}" presName="hierChild5" presStyleCnt="0"/>
      <dgm:spPr/>
    </dgm:pt>
    <dgm:pt modelId="{3EC51F85-3CFB-425A-AFEA-640756072C19}" type="pres">
      <dgm:prSet presAssocID="{71A80B7B-F17A-4AC7-B029-2F012675E1FD}" presName="hierChild3" presStyleCnt="0"/>
      <dgm:spPr/>
    </dgm:pt>
    <dgm:pt modelId="{9D9F9764-5DB2-4DF8-A0BA-481FAE5C92E6}" type="pres">
      <dgm:prSet presAssocID="{5DDE73B1-16C8-4DD9-AD54-480D6018DFC4}" presName="Name111" presStyleLbl="parChTrans1D2" presStyleIdx="2" presStyleCnt="4"/>
      <dgm:spPr/>
    </dgm:pt>
    <dgm:pt modelId="{214CFABD-8BC4-47B8-BFDC-226C781F3820}" type="pres">
      <dgm:prSet presAssocID="{642FDECD-17F0-4588-9E14-FA3BB83D9480}" presName="hierRoot3" presStyleCnt="0">
        <dgm:presLayoutVars>
          <dgm:hierBranch val="init"/>
        </dgm:presLayoutVars>
      </dgm:prSet>
      <dgm:spPr/>
    </dgm:pt>
    <dgm:pt modelId="{3C9ABF62-89ED-429E-9256-1EDC9BB5DCF6}" type="pres">
      <dgm:prSet presAssocID="{642FDECD-17F0-4588-9E14-FA3BB83D9480}" presName="rootComposite3" presStyleCnt="0"/>
      <dgm:spPr/>
    </dgm:pt>
    <dgm:pt modelId="{F845553C-1C2F-4F44-BE90-FA6D542EB28C}" type="pres">
      <dgm:prSet presAssocID="{642FDECD-17F0-4588-9E14-FA3BB83D9480}" presName="rootText3" presStyleLbl="asst1" presStyleIdx="0" presStyleCnt="2" custScaleX="161051" custScaleY="161051">
        <dgm:presLayoutVars>
          <dgm:chPref val="3"/>
        </dgm:presLayoutVars>
      </dgm:prSet>
      <dgm:spPr/>
    </dgm:pt>
    <dgm:pt modelId="{6C21C36B-3071-4527-AA3B-9E93B89C779A}" type="pres">
      <dgm:prSet presAssocID="{642FDECD-17F0-4588-9E14-FA3BB83D9480}" presName="rootConnector3" presStyleLbl="asst1" presStyleIdx="0" presStyleCnt="2"/>
      <dgm:spPr/>
    </dgm:pt>
    <dgm:pt modelId="{23DFA4FF-D3AB-46D4-B326-C80CF8B50A61}" type="pres">
      <dgm:prSet presAssocID="{642FDECD-17F0-4588-9E14-FA3BB83D9480}" presName="hierChild6" presStyleCnt="0"/>
      <dgm:spPr/>
    </dgm:pt>
    <dgm:pt modelId="{E7D4A8C7-8DB5-4333-A008-7E38675E6940}" type="pres">
      <dgm:prSet presAssocID="{642FDECD-17F0-4588-9E14-FA3BB83D9480}" presName="hierChild7" presStyleCnt="0"/>
      <dgm:spPr/>
    </dgm:pt>
    <dgm:pt modelId="{91A1317B-60D6-473F-8B4A-C387DF2B5D40}" type="pres">
      <dgm:prSet presAssocID="{9DBD556A-5121-49E1-ADC0-4B82FDD32355}" presName="Name111" presStyleLbl="parChTrans1D2" presStyleIdx="3" presStyleCnt="4"/>
      <dgm:spPr/>
    </dgm:pt>
    <dgm:pt modelId="{A0AD68E3-CD15-4056-AB46-6B3FB1809A26}" type="pres">
      <dgm:prSet presAssocID="{E09B4C36-8170-425E-B7FC-5FCE45EBAFA6}" presName="hierRoot3" presStyleCnt="0">
        <dgm:presLayoutVars>
          <dgm:hierBranch val="init"/>
        </dgm:presLayoutVars>
      </dgm:prSet>
      <dgm:spPr/>
    </dgm:pt>
    <dgm:pt modelId="{D2D0D4F9-57C2-4B69-8CA0-CF4B548EE812}" type="pres">
      <dgm:prSet presAssocID="{E09B4C36-8170-425E-B7FC-5FCE45EBAFA6}" presName="rootComposite3" presStyleCnt="0"/>
      <dgm:spPr/>
    </dgm:pt>
    <dgm:pt modelId="{A441D26B-BB73-42BD-9EB8-67E210DBA306}" type="pres">
      <dgm:prSet presAssocID="{E09B4C36-8170-425E-B7FC-5FCE45EBAFA6}" presName="rootText3" presStyleLbl="asst1" presStyleIdx="1" presStyleCnt="2" custScaleX="161051" custScaleY="161051">
        <dgm:presLayoutVars>
          <dgm:chPref val="3"/>
        </dgm:presLayoutVars>
      </dgm:prSet>
      <dgm:spPr/>
    </dgm:pt>
    <dgm:pt modelId="{1A7AC6D9-4CB7-49A4-A265-78A62E514A31}" type="pres">
      <dgm:prSet presAssocID="{E09B4C36-8170-425E-B7FC-5FCE45EBAFA6}" presName="rootConnector3" presStyleLbl="asst1" presStyleIdx="1" presStyleCnt="2"/>
      <dgm:spPr/>
    </dgm:pt>
    <dgm:pt modelId="{EDD8C469-76D1-4CCE-98F7-EE1F8F2C5B82}" type="pres">
      <dgm:prSet presAssocID="{E09B4C36-8170-425E-B7FC-5FCE45EBAFA6}" presName="hierChild6" presStyleCnt="0"/>
      <dgm:spPr/>
    </dgm:pt>
    <dgm:pt modelId="{72BA132B-B5D1-4F2C-8090-069D8ACD5820}" type="pres">
      <dgm:prSet presAssocID="{E09B4C36-8170-425E-B7FC-5FCE45EBAFA6}" presName="hierChild7" presStyleCnt="0"/>
      <dgm:spPr/>
    </dgm:pt>
  </dgm:ptLst>
  <dgm:cxnLst>
    <dgm:cxn modelId="{C272D585-2975-46CC-ACD2-4C15558ED01E}" type="presOf" srcId="{6E1F8992-C732-4DB3-8F11-6160C11A4788}" destId="{F5396AC8-8548-45B6-859B-B2CD9EBD4185}" srcOrd="0" destOrd="0" presId="urn:microsoft.com/office/officeart/2005/8/layout/orgChart1"/>
    <dgm:cxn modelId="{CDBCAF4F-DDFC-4A39-ADC3-AC5C53615F61}" type="presOf" srcId="{642FDECD-17F0-4588-9E14-FA3BB83D9480}" destId="{6C21C36B-3071-4527-AA3B-9E93B89C779A}" srcOrd="1" destOrd="0" presId="urn:microsoft.com/office/officeart/2005/8/layout/orgChart1"/>
    <dgm:cxn modelId="{DFA0D5DB-11C0-46FB-9EFB-F4C3804745EF}" type="presOf" srcId="{E09B4C36-8170-425E-B7FC-5FCE45EBAFA6}" destId="{1A7AC6D9-4CB7-49A4-A265-78A62E514A31}" srcOrd="1" destOrd="0" presId="urn:microsoft.com/office/officeart/2005/8/layout/orgChart1"/>
    <dgm:cxn modelId="{B15BC5C0-2B18-4FC1-8B11-66D716024A7D}" type="presOf" srcId="{ABF509D3-54EC-4277-B558-59ADC09CB00D}" destId="{52DA6669-2FC1-4187-BFD3-D9EAFBBF0C31}" srcOrd="1" destOrd="0" presId="urn:microsoft.com/office/officeart/2005/8/layout/orgChart1"/>
    <dgm:cxn modelId="{C30C9041-B2A7-467A-AEA9-CB8170C33FFE}" type="presOf" srcId="{D8200648-B8A2-4DCC-8441-D35B194AA0BC}" destId="{00F6B183-115E-4634-8CD1-899CF85C03A9}" srcOrd="1" destOrd="0" presId="urn:microsoft.com/office/officeart/2005/8/layout/orgChart1"/>
    <dgm:cxn modelId="{92AE7407-F84A-4580-801D-4F5A4690735B}" srcId="{71A80B7B-F17A-4AC7-B029-2F012675E1FD}" destId="{8110D8E5-79D2-42EA-A59F-A98CB0FF3F3E}" srcOrd="2" destOrd="0" parTransId="{EA9E9CA4-1129-4D64-B882-D8153B6FB9A6}" sibTransId="{8580E032-5B50-4977-892E-F3CD6A3CEE81}"/>
    <dgm:cxn modelId="{8EC1BC82-515C-4E9B-918B-78C6DAE2B3C9}" type="presOf" srcId="{ABF509D3-54EC-4277-B558-59ADC09CB00D}" destId="{AC439079-3044-442D-BEAF-F9208A04C267}" srcOrd="0" destOrd="0" presId="urn:microsoft.com/office/officeart/2005/8/layout/orgChart1"/>
    <dgm:cxn modelId="{E2B3A5A2-F349-42A9-9BC2-AC8D143C4DC5}" srcId="{71A80B7B-F17A-4AC7-B029-2F012675E1FD}" destId="{6E1F8992-C732-4DB3-8F11-6160C11A4788}" srcOrd="3" destOrd="0" parTransId="{E23B9DEC-CE7D-465C-8753-B61E478D4723}" sibTransId="{B32F814A-3AA0-48A5-85EF-DD4617803ACC}"/>
    <dgm:cxn modelId="{0ED8B599-8ABB-4FF3-B30C-84E05895FD33}" type="presOf" srcId="{71A80B7B-F17A-4AC7-B029-2F012675E1FD}" destId="{B04F7A12-716E-4536-9854-D72F728D8CB2}" srcOrd="0" destOrd="0" presId="urn:microsoft.com/office/officeart/2005/8/layout/orgChart1"/>
    <dgm:cxn modelId="{5A6446F2-C17B-4E24-9640-E265B6A07ECF}" type="presOf" srcId="{5DDE73B1-16C8-4DD9-AD54-480D6018DFC4}" destId="{9D9F9764-5DB2-4DF8-A0BA-481FAE5C92E6}" srcOrd="0" destOrd="0" presId="urn:microsoft.com/office/officeart/2005/8/layout/orgChart1"/>
    <dgm:cxn modelId="{950021E4-5E12-4613-AA5A-ABFF8051F1AA}" type="presOf" srcId="{E09B4C36-8170-425E-B7FC-5FCE45EBAFA6}" destId="{A441D26B-BB73-42BD-9EB8-67E210DBA306}" srcOrd="0" destOrd="0" presId="urn:microsoft.com/office/officeart/2005/8/layout/orgChart1"/>
    <dgm:cxn modelId="{742B6871-F818-4CFF-9687-9ED00185F739}" type="presOf" srcId="{8110D8E5-79D2-42EA-A59F-A98CB0FF3F3E}" destId="{7062D91F-0C75-4B9E-A387-331B0EB2A5D2}" srcOrd="0" destOrd="0" presId="urn:microsoft.com/office/officeart/2005/8/layout/orgChart1"/>
    <dgm:cxn modelId="{6F7A978A-4042-4B1A-A9BD-ECC9E5CC5715}" srcId="{6E1F8992-C732-4DB3-8F11-6160C11A4788}" destId="{D8200648-B8A2-4DCC-8441-D35B194AA0BC}" srcOrd="0" destOrd="0" parTransId="{0A80AC45-FDB0-4B52-A269-2C5786BD51A1}" sibTransId="{FEAA194C-F0F4-4D4D-9E8D-2745D980A206}"/>
    <dgm:cxn modelId="{E4A6B3C1-6651-47D8-8D9B-C8AE76A41E08}" type="presOf" srcId="{642FDECD-17F0-4588-9E14-FA3BB83D9480}" destId="{F845553C-1C2F-4F44-BE90-FA6D542EB28C}" srcOrd="0" destOrd="0" presId="urn:microsoft.com/office/officeart/2005/8/layout/orgChart1"/>
    <dgm:cxn modelId="{D273ECB1-70A3-4895-A141-3FC08A69AAB1}" type="presOf" srcId="{CC528B32-0E77-4B90-8FB8-4EA359846AEF}" destId="{01ED0FB8-9B15-4163-B4D7-701D64F4E3A9}" srcOrd="0" destOrd="0" presId="urn:microsoft.com/office/officeart/2005/8/layout/orgChart1"/>
    <dgm:cxn modelId="{8CD0A1B5-32B3-416B-A8E2-B7BF57D1CA5D}" type="presOf" srcId="{90258D8F-C55B-43E7-BE54-06BA273D457D}" destId="{265D4DED-5546-4D9F-91D5-6EF972572933}" srcOrd="0" destOrd="0" presId="urn:microsoft.com/office/officeart/2005/8/layout/orgChart1"/>
    <dgm:cxn modelId="{5157E4A2-2033-4FE2-87BD-F377DD44C1BF}" type="presOf" srcId="{8110D8E5-79D2-42EA-A59F-A98CB0FF3F3E}" destId="{B83DA2ED-4377-4CA1-A5B6-1B326FAB9421}" srcOrd="1" destOrd="0" presId="urn:microsoft.com/office/officeart/2005/8/layout/orgChart1"/>
    <dgm:cxn modelId="{E8ED267A-11EB-4394-A7D0-B60575CE38EF}" srcId="{CC528B32-0E77-4B90-8FB8-4EA359846AEF}" destId="{71A80B7B-F17A-4AC7-B029-2F012675E1FD}" srcOrd="0" destOrd="0" parTransId="{1B9E7C87-CC90-4C28-B1D3-EF393EDCB5F7}" sibTransId="{46C85993-532E-4472-84B7-01A976D93F4A}"/>
    <dgm:cxn modelId="{7BCB0DF9-4BFA-457F-949E-BBE4DF77D37B}" type="presOf" srcId="{D8200648-B8A2-4DCC-8441-D35B194AA0BC}" destId="{9FB30F2B-5133-4452-BBC8-E8667BC5A9DE}" srcOrd="0" destOrd="0" presId="urn:microsoft.com/office/officeart/2005/8/layout/orgChart1"/>
    <dgm:cxn modelId="{54A5EA74-B491-42F4-BD52-8BD18B4B890C}" type="presOf" srcId="{6E1F8992-C732-4DB3-8F11-6160C11A4788}" destId="{FE5BCDEE-BF49-436C-A1BC-E2501C4099FF}" srcOrd="1" destOrd="0" presId="urn:microsoft.com/office/officeart/2005/8/layout/orgChart1"/>
    <dgm:cxn modelId="{C6F90879-4CBE-4CB1-AF52-1294F2997F51}" type="presOf" srcId="{71A80B7B-F17A-4AC7-B029-2F012675E1FD}" destId="{CC30655E-8194-4563-8776-EBCA96F3F93E}" srcOrd="1" destOrd="0" presId="urn:microsoft.com/office/officeart/2005/8/layout/orgChart1"/>
    <dgm:cxn modelId="{80471E5A-2C1A-43AD-B086-FC459421779C}" type="presOf" srcId="{0A80AC45-FDB0-4B52-A269-2C5786BD51A1}" destId="{E627F8C0-16A8-42A2-93C4-E2811618D3FB}" srcOrd="0" destOrd="0" presId="urn:microsoft.com/office/officeart/2005/8/layout/orgChart1"/>
    <dgm:cxn modelId="{E86A7AD1-F5F9-433E-8E0B-8E5406DD4FF9}" srcId="{71A80B7B-F17A-4AC7-B029-2F012675E1FD}" destId="{E09B4C36-8170-425E-B7FC-5FCE45EBAFA6}" srcOrd="1" destOrd="0" parTransId="{9DBD556A-5121-49E1-ADC0-4B82FDD32355}" sibTransId="{D89441BA-B242-4280-920A-1803FC5CB522}"/>
    <dgm:cxn modelId="{BA093FEE-14AB-4977-AEBF-2FF6FCF7295A}" srcId="{71A80B7B-F17A-4AC7-B029-2F012675E1FD}" destId="{642FDECD-17F0-4588-9E14-FA3BB83D9480}" srcOrd="0" destOrd="0" parTransId="{5DDE73B1-16C8-4DD9-AD54-480D6018DFC4}" sibTransId="{67217259-550A-4ABA-8171-CF81E0DF5EC9}"/>
    <dgm:cxn modelId="{56B56CE3-E24B-4E82-9BD7-E8281826E145}" type="presOf" srcId="{E23B9DEC-CE7D-465C-8753-B61E478D4723}" destId="{A7C85E71-4179-47A2-8117-5FFCB274D22C}" srcOrd="0" destOrd="0" presId="urn:microsoft.com/office/officeart/2005/8/layout/orgChart1"/>
    <dgm:cxn modelId="{EFC63D2E-C3C6-48E7-ACED-0EFB121B1545}" srcId="{6E1F8992-C732-4DB3-8F11-6160C11A4788}" destId="{ABF509D3-54EC-4277-B558-59ADC09CB00D}" srcOrd="1" destOrd="0" parTransId="{90258D8F-C55B-43E7-BE54-06BA273D457D}" sibTransId="{A0EC3D1C-05DF-466D-A681-D08DF23FD662}"/>
    <dgm:cxn modelId="{D4F3BB22-CE96-4B12-84A9-52E66C2C3D58}" type="presOf" srcId="{9DBD556A-5121-49E1-ADC0-4B82FDD32355}" destId="{91A1317B-60D6-473F-8B4A-C387DF2B5D40}" srcOrd="0" destOrd="0" presId="urn:microsoft.com/office/officeart/2005/8/layout/orgChart1"/>
    <dgm:cxn modelId="{5BD3EEAC-E224-4B77-A5D2-0EA904E7F789}" type="presOf" srcId="{EA9E9CA4-1129-4D64-B882-D8153B6FB9A6}" destId="{DA1CE4F1-4964-4B06-8564-F715A57FFC00}" srcOrd="0" destOrd="0" presId="urn:microsoft.com/office/officeart/2005/8/layout/orgChart1"/>
    <dgm:cxn modelId="{AAA0FBF3-684E-4B7D-A8A2-1CDA17EDD73D}" type="presParOf" srcId="{01ED0FB8-9B15-4163-B4D7-701D64F4E3A9}" destId="{CFA6D22A-7420-402C-BDC2-C45986CFF6C5}" srcOrd="0" destOrd="0" presId="urn:microsoft.com/office/officeart/2005/8/layout/orgChart1"/>
    <dgm:cxn modelId="{91BA921A-06EA-4E88-AE2F-36691DB6E296}" type="presParOf" srcId="{CFA6D22A-7420-402C-BDC2-C45986CFF6C5}" destId="{17304F9F-3969-49AC-A49F-98A54A496DC4}" srcOrd="0" destOrd="0" presId="urn:microsoft.com/office/officeart/2005/8/layout/orgChart1"/>
    <dgm:cxn modelId="{6DD69809-C3E6-4EAA-9B85-873CF9F8326F}" type="presParOf" srcId="{17304F9F-3969-49AC-A49F-98A54A496DC4}" destId="{B04F7A12-716E-4536-9854-D72F728D8CB2}" srcOrd="0" destOrd="0" presId="urn:microsoft.com/office/officeart/2005/8/layout/orgChart1"/>
    <dgm:cxn modelId="{6BF653DE-D184-496E-8A74-DCF2A82BEA14}" type="presParOf" srcId="{17304F9F-3969-49AC-A49F-98A54A496DC4}" destId="{CC30655E-8194-4563-8776-EBCA96F3F93E}" srcOrd="1" destOrd="0" presId="urn:microsoft.com/office/officeart/2005/8/layout/orgChart1"/>
    <dgm:cxn modelId="{98752E2E-1790-4456-973C-4FBD13216E7D}" type="presParOf" srcId="{CFA6D22A-7420-402C-BDC2-C45986CFF6C5}" destId="{19828BF0-34A0-4F69-9CA7-530E0B6A212B}" srcOrd="1" destOrd="0" presId="urn:microsoft.com/office/officeart/2005/8/layout/orgChart1"/>
    <dgm:cxn modelId="{E312525A-FA02-4911-800B-475808BAC67E}" type="presParOf" srcId="{19828BF0-34A0-4F69-9CA7-530E0B6A212B}" destId="{DA1CE4F1-4964-4B06-8564-F715A57FFC00}" srcOrd="0" destOrd="0" presId="urn:microsoft.com/office/officeart/2005/8/layout/orgChart1"/>
    <dgm:cxn modelId="{BADD059D-FAEC-467C-BC9B-8FDF450A5990}" type="presParOf" srcId="{19828BF0-34A0-4F69-9CA7-530E0B6A212B}" destId="{16F4068A-8600-46F3-8163-355807FF0680}" srcOrd="1" destOrd="0" presId="urn:microsoft.com/office/officeart/2005/8/layout/orgChart1"/>
    <dgm:cxn modelId="{AB8817BC-4E4C-4EE3-84F3-1D053BDFA75C}" type="presParOf" srcId="{16F4068A-8600-46F3-8163-355807FF0680}" destId="{F39C4D6D-9651-41D3-814E-2D8B9E69C071}" srcOrd="0" destOrd="0" presId="urn:microsoft.com/office/officeart/2005/8/layout/orgChart1"/>
    <dgm:cxn modelId="{7216F101-710E-4E40-A2D2-B21E31ECDE93}" type="presParOf" srcId="{F39C4D6D-9651-41D3-814E-2D8B9E69C071}" destId="{7062D91F-0C75-4B9E-A387-331B0EB2A5D2}" srcOrd="0" destOrd="0" presId="urn:microsoft.com/office/officeart/2005/8/layout/orgChart1"/>
    <dgm:cxn modelId="{1B56415D-5503-4F4F-BAF5-10B60FE7E3A3}" type="presParOf" srcId="{F39C4D6D-9651-41D3-814E-2D8B9E69C071}" destId="{B83DA2ED-4377-4CA1-A5B6-1B326FAB9421}" srcOrd="1" destOrd="0" presId="urn:microsoft.com/office/officeart/2005/8/layout/orgChart1"/>
    <dgm:cxn modelId="{8F6FB386-D58E-4ABA-8EC0-93F2E1D4CE83}" type="presParOf" srcId="{16F4068A-8600-46F3-8163-355807FF0680}" destId="{55798300-1EAD-4506-8AB7-25D7379F2F2B}" srcOrd="1" destOrd="0" presId="urn:microsoft.com/office/officeart/2005/8/layout/orgChart1"/>
    <dgm:cxn modelId="{EF4CCC27-2D62-44C2-B9CD-409E7975A17C}" type="presParOf" srcId="{16F4068A-8600-46F3-8163-355807FF0680}" destId="{8C0B2096-14A6-447A-BD55-A3E9690E16CE}" srcOrd="2" destOrd="0" presId="urn:microsoft.com/office/officeart/2005/8/layout/orgChart1"/>
    <dgm:cxn modelId="{4A33733D-7287-4900-8625-D78A8F9241C0}" type="presParOf" srcId="{19828BF0-34A0-4F69-9CA7-530E0B6A212B}" destId="{A7C85E71-4179-47A2-8117-5FFCB274D22C}" srcOrd="2" destOrd="0" presId="urn:microsoft.com/office/officeart/2005/8/layout/orgChart1"/>
    <dgm:cxn modelId="{E30FB2DC-A07B-4F44-B970-83EC070E4C1F}" type="presParOf" srcId="{19828BF0-34A0-4F69-9CA7-530E0B6A212B}" destId="{E68B3C3D-8D9C-4DBB-92D3-34D975C18252}" srcOrd="3" destOrd="0" presId="urn:microsoft.com/office/officeart/2005/8/layout/orgChart1"/>
    <dgm:cxn modelId="{A999A9A0-C2E3-4291-BB1D-18872EAC730C}" type="presParOf" srcId="{E68B3C3D-8D9C-4DBB-92D3-34D975C18252}" destId="{6016542C-2316-495F-9D16-FE80B966F1EB}" srcOrd="0" destOrd="0" presId="urn:microsoft.com/office/officeart/2005/8/layout/orgChart1"/>
    <dgm:cxn modelId="{F5D81780-FA3B-41B1-84C5-977770AB4DA9}" type="presParOf" srcId="{6016542C-2316-495F-9D16-FE80B966F1EB}" destId="{F5396AC8-8548-45B6-859B-B2CD9EBD4185}" srcOrd="0" destOrd="0" presId="urn:microsoft.com/office/officeart/2005/8/layout/orgChart1"/>
    <dgm:cxn modelId="{FA111E05-23A3-41AD-922A-16CE56370B5B}" type="presParOf" srcId="{6016542C-2316-495F-9D16-FE80B966F1EB}" destId="{FE5BCDEE-BF49-436C-A1BC-E2501C4099FF}" srcOrd="1" destOrd="0" presId="urn:microsoft.com/office/officeart/2005/8/layout/orgChart1"/>
    <dgm:cxn modelId="{9DF9C3C3-3AD5-4BFD-98BB-F31D4400D5A7}" type="presParOf" srcId="{E68B3C3D-8D9C-4DBB-92D3-34D975C18252}" destId="{99312056-98B6-4E5D-9FDC-29F9AB90A3BD}" srcOrd="1" destOrd="0" presId="urn:microsoft.com/office/officeart/2005/8/layout/orgChart1"/>
    <dgm:cxn modelId="{0113B591-3A98-4E81-8F2A-82C39C9BB839}" type="presParOf" srcId="{99312056-98B6-4E5D-9FDC-29F9AB90A3BD}" destId="{E627F8C0-16A8-42A2-93C4-E2811618D3FB}" srcOrd="0" destOrd="0" presId="urn:microsoft.com/office/officeart/2005/8/layout/orgChart1"/>
    <dgm:cxn modelId="{AAB8FCE3-6E35-48B2-93D7-EE68FC05DC7A}" type="presParOf" srcId="{99312056-98B6-4E5D-9FDC-29F9AB90A3BD}" destId="{7D398544-7171-4537-BEEA-A042F6DC0C68}" srcOrd="1" destOrd="0" presId="urn:microsoft.com/office/officeart/2005/8/layout/orgChart1"/>
    <dgm:cxn modelId="{DC1B5FB6-3BDF-4C90-AB47-A5587B67E09B}" type="presParOf" srcId="{7D398544-7171-4537-BEEA-A042F6DC0C68}" destId="{21AB23F7-2A3D-424C-A4BE-987AC54C02C3}" srcOrd="0" destOrd="0" presId="urn:microsoft.com/office/officeart/2005/8/layout/orgChart1"/>
    <dgm:cxn modelId="{5159E44C-28B7-4F12-98D8-714268F934DF}" type="presParOf" srcId="{21AB23F7-2A3D-424C-A4BE-987AC54C02C3}" destId="{9FB30F2B-5133-4452-BBC8-E8667BC5A9DE}" srcOrd="0" destOrd="0" presId="urn:microsoft.com/office/officeart/2005/8/layout/orgChart1"/>
    <dgm:cxn modelId="{B07C9D1D-4718-47F5-81F3-B4662AA1C3C8}" type="presParOf" srcId="{21AB23F7-2A3D-424C-A4BE-987AC54C02C3}" destId="{00F6B183-115E-4634-8CD1-899CF85C03A9}" srcOrd="1" destOrd="0" presId="urn:microsoft.com/office/officeart/2005/8/layout/orgChart1"/>
    <dgm:cxn modelId="{82473082-44B5-42CC-9BA2-10A375190524}" type="presParOf" srcId="{7D398544-7171-4537-BEEA-A042F6DC0C68}" destId="{997DFEFD-0E85-4E6E-94D4-644EF94F8BFC}" srcOrd="1" destOrd="0" presId="urn:microsoft.com/office/officeart/2005/8/layout/orgChart1"/>
    <dgm:cxn modelId="{9BF1F3A3-FFE9-44FB-A7C5-B6A2805AD050}" type="presParOf" srcId="{7D398544-7171-4537-BEEA-A042F6DC0C68}" destId="{E166BFB2-51F1-4A68-A858-92A81F0C6152}" srcOrd="2" destOrd="0" presId="urn:microsoft.com/office/officeart/2005/8/layout/orgChart1"/>
    <dgm:cxn modelId="{3C1D450A-C7E8-4A1A-8DFD-FDF2B51581DE}" type="presParOf" srcId="{99312056-98B6-4E5D-9FDC-29F9AB90A3BD}" destId="{265D4DED-5546-4D9F-91D5-6EF972572933}" srcOrd="2" destOrd="0" presId="urn:microsoft.com/office/officeart/2005/8/layout/orgChart1"/>
    <dgm:cxn modelId="{4F4DCA6A-3ADF-48B8-8252-46D3E5BDADA7}" type="presParOf" srcId="{99312056-98B6-4E5D-9FDC-29F9AB90A3BD}" destId="{6B4B9A6C-8110-4886-8151-FBE1501632CD}" srcOrd="3" destOrd="0" presId="urn:microsoft.com/office/officeart/2005/8/layout/orgChart1"/>
    <dgm:cxn modelId="{3AC361F2-6A8A-4E2D-915A-ADC721974AED}" type="presParOf" srcId="{6B4B9A6C-8110-4886-8151-FBE1501632CD}" destId="{73E1E7AA-9A99-4FED-AD0B-99FFB7D7D4A1}" srcOrd="0" destOrd="0" presId="urn:microsoft.com/office/officeart/2005/8/layout/orgChart1"/>
    <dgm:cxn modelId="{61CB9A4D-CA83-46DE-A59E-8738C5527A4D}" type="presParOf" srcId="{73E1E7AA-9A99-4FED-AD0B-99FFB7D7D4A1}" destId="{AC439079-3044-442D-BEAF-F9208A04C267}" srcOrd="0" destOrd="0" presId="urn:microsoft.com/office/officeart/2005/8/layout/orgChart1"/>
    <dgm:cxn modelId="{790FC998-7E83-45CE-9B8C-0ECE38D179EF}" type="presParOf" srcId="{73E1E7AA-9A99-4FED-AD0B-99FFB7D7D4A1}" destId="{52DA6669-2FC1-4187-BFD3-D9EAFBBF0C31}" srcOrd="1" destOrd="0" presId="urn:microsoft.com/office/officeart/2005/8/layout/orgChart1"/>
    <dgm:cxn modelId="{1683BB78-574C-4FEF-9583-1CC98560527F}" type="presParOf" srcId="{6B4B9A6C-8110-4886-8151-FBE1501632CD}" destId="{E5EC6A43-AE1E-4AE3-AFDA-4C98661A3899}" srcOrd="1" destOrd="0" presId="urn:microsoft.com/office/officeart/2005/8/layout/orgChart1"/>
    <dgm:cxn modelId="{68724D4B-8410-4AF5-A082-5119E161CE2C}" type="presParOf" srcId="{6B4B9A6C-8110-4886-8151-FBE1501632CD}" destId="{CB613642-EAAF-4DB6-B640-320148E35BC2}" srcOrd="2" destOrd="0" presId="urn:microsoft.com/office/officeart/2005/8/layout/orgChart1"/>
    <dgm:cxn modelId="{1EB38BB2-96A4-4D9B-A135-0F2A97249BDF}" type="presParOf" srcId="{E68B3C3D-8D9C-4DBB-92D3-34D975C18252}" destId="{CC01CD1F-DF5C-4FD7-AC7A-A1427DCCAEA2}" srcOrd="2" destOrd="0" presId="urn:microsoft.com/office/officeart/2005/8/layout/orgChart1"/>
    <dgm:cxn modelId="{EC6C2507-D5B6-426E-A9CD-49EAD3E820CB}" type="presParOf" srcId="{CFA6D22A-7420-402C-BDC2-C45986CFF6C5}" destId="{3EC51F85-3CFB-425A-AFEA-640756072C19}" srcOrd="2" destOrd="0" presId="urn:microsoft.com/office/officeart/2005/8/layout/orgChart1"/>
    <dgm:cxn modelId="{AD852C37-DFBD-426F-941C-28C8CEEEDE02}" type="presParOf" srcId="{3EC51F85-3CFB-425A-AFEA-640756072C19}" destId="{9D9F9764-5DB2-4DF8-A0BA-481FAE5C92E6}" srcOrd="0" destOrd="0" presId="urn:microsoft.com/office/officeart/2005/8/layout/orgChart1"/>
    <dgm:cxn modelId="{B948A80F-54FE-4277-84F6-4840360BB776}" type="presParOf" srcId="{3EC51F85-3CFB-425A-AFEA-640756072C19}" destId="{214CFABD-8BC4-47B8-BFDC-226C781F3820}" srcOrd="1" destOrd="0" presId="urn:microsoft.com/office/officeart/2005/8/layout/orgChart1"/>
    <dgm:cxn modelId="{C430726C-7735-4ED8-8DB9-6B09D6F6FC44}" type="presParOf" srcId="{214CFABD-8BC4-47B8-BFDC-226C781F3820}" destId="{3C9ABF62-89ED-429E-9256-1EDC9BB5DCF6}" srcOrd="0" destOrd="0" presId="urn:microsoft.com/office/officeart/2005/8/layout/orgChart1"/>
    <dgm:cxn modelId="{857A994F-3EAF-4B2F-A4BD-89F7BA377CDF}" type="presParOf" srcId="{3C9ABF62-89ED-429E-9256-1EDC9BB5DCF6}" destId="{F845553C-1C2F-4F44-BE90-FA6D542EB28C}" srcOrd="0" destOrd="0" presId="urn:microsoft.com/office/officeart/2005/8/layout/orgChart1"/>
    <dgm:cxn modelId="{B9AA3C70-A426-4BFC-9617-68AA63024F9D}" type="presParOf" srcId="{3C9ABF62-89ED-429E-9256-1EDC9BB5DCF6}" destId="{6C21C36B-3071-4527-AA3B-9E93B89C779A}" srcOrd="1" destOrd="0" presId="urn:microsoft.com/office/officeart/2005/8/layout/orgChart1"/>
    <dgm:cxn modelId="{2F063A5F-9666-4153-B4D8-76A63F461E98}" type="presParOf" srcId="{214CFABD-8BC4-47B8-BFDC-226C781F3820}" destId="{23DFA4FF-D3AB-46D4-B326-C80CF8B50A61}" srcOrd="1" destOrd="0" presId="urn:microsoft.com/office/officeart/2005/8/layout/orgChart1"/>
    <dgm:cxn modelId="{9D1857FA-3BAF-4098-9FC5-2DA3C270C207}" type="presParOf" srcId="{214CFABD-8BC4-47B8-BFDC-226C781F3820}" destId="{E7D4A8C7-8DB5-4333-A008-7E38675E6940}" srcOrd="2" destOrd="0" presId="urn:microsoft.com/office/officeart/2005/8/layout/orgChart1"/>
    <dgm:cxn modelId="{B84FA383-D9E6-4C11-BFFA-34CD675F248A}" type="presParOf" srcId="{3EC51F85-3CFB-425A-AFEA-640756072C19}" destId="{91A1317B-60D6-473F-8B4A-C387DF2B5D40}" srcOrd="2" destOrd="0" presId="urn:microsoft.com/office/officeart/2005/8/layout/orgChart1"/>
    <dgm:cxn modelId="{770AEA1B-0467-4BF8-886B-D0678E16546A}" type="presParOf" srcId="{3EC51F85-3CFB-425A-AFEA-640756072C19}" destId="{A0AD68E3-CD15-4056-AB46-6B3FB1809A26}" srcOrd="3" destOrd="0" presId="urn:microsoft.com/office/officeart/2005/8/layout/orgChart1"/>
    <dgm:cxn modelId="{04466C1E-E8AC-4EDB-BDF6-1A0BF8ACF2C0}" type="presParOf" srcId="{A0AD68E3-CD15-4056-AB46-6B3FB1809A26}" destId="{D2D0D4F9-57C2-4B69-8CA0-CF4B548EE812}" srcOrd="0" destOrd="0" presId="urn:microsoft.com/office/officeart/2005/8/layout/orgChart1"/>
    <dgm:cxn modelId="{6460A046-ED13-41C4-A4AC-358789B3355A}" type="presParOf" srcId="{D2D0D4F9-57C2-4B69-8CA0-CF4B548EE812}" destId="{A441D26B-BB73-42BD-9EB8-67E210DBA306}" srcOrd="0" destOrd="0" presId="urn:microsoft.com/office/officeart/2005/8/layout/orgChart1"/>
    <dgm:cxn modelId="{4CEDBDE1-C316-4FCD-AA4E-9243ACDCCAAA}" type="presParOf" srcId="{D2D0D4F9-57C2-4B69-8CA0-CF4B548EE812}" destId="{1A7AC6D9-4CB7-49A4-A265-78A62E514A31}" srcOrd="1" destOrd="0" presId="urn:microsoft.com/office/officeart/2005/8/layout/orgChart1"/>
    <dgm:cxn modelId="{7872C6AB-C29F-410B-8F8C-7EEB87653015}" type="presParOf" srcId="{A0AD68E3-CD15-4056-AB46-6B3FB1809A26}" destId="{EDD8C469-76D1-4CCE-98F7-EE1F8F2C5B82}" srcOrd="1" destOrd="0" presId="urn:microsoft.com/office/officeart/2005/8/layout/orgChart1"/>
    <dgm:cxn modelId="{9D2339C1-DAB8-4C74-813E-3E7EDD6D4355}" type="presParOf" srcId="{A0AD68E3-CD15-4056-AB46-6B3FB1809A26}" destId="{72BA132B-B5D1-4F2C-8090-069D8ACD582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826E1-15A0-4A5A-9CA9-F55EC9D1B728}">
      <dsp:nvSpPr>
        <dsp:cNvPr id="0" name=""/>
        <dsp:cNvSpPr/>
      </dsp:nvSpPr>
      <dsp:spPr>
        <a:xfrm>
          <a:off x="4298156" y="1789217"/>
          <a:ext cx="3335176" cy="303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500"/>
              </a:lnTo>
              <a:lnTo>
                <a:pt x="3335176" y="151500"/>
              </a:lnTo>
              <a:lnTo>
                <a:pt x="3335176" y="30300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0A1A-B102-4DBF-BCEE-3D813FB17317}">
      <dsp:nvSpPr>
        <dsp:cNvPr id="0" name=""/>
        <dsp:cNvSpPr/>
      </dsp:nvSpPr>
      <dsp:spPr>
        <a:xfrm>
          <a:off x="4298156" y="1789217"/>
          <a:ext cx="1111725" cy="303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500"/>
              </a:lnTo>
              <a:lnTo>
                <a:pt x="1111725" y="151500"/>
              </a:lnTo>
              <a:lnTo>
                <a:pt x="1111725" y="30300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8049D7-2261-4C93-BC15-A9D12C567CA5}">
      <dsp:nvSpPr>
        <dsp:cNvPr id="0" name=""/>
        <dsp:cNvSpPr/>
      </dsp:nvSpPr>
      <dsp:spPr>
        <a:xfrm>
          <a:off x="3186430" y="1789217"/>
          <a:ext cx="1111725" cy="303001"/>
        </a:xfrm>
        <a:custGeom>
          <a:avLst/>
          <a:gdLst/>
          <a:ahLst/>
          <a:cxnLst/>
          <a:rect l="0" t="0" r="0" b="0"/>
          <a:pathLst>
            <a:path>
              <a:moveTo>
                <a:pt x="1111725" y="0"/>
              </a:moveTo>
              <a:lnTo>
                <a:pt x="1111725" y="151500"/>
              </a:lnTo>
              <a:lnTo>
                <a:pt x="0" y="151500"/>
              </a:lnTo>
              <a:lnTo>
                <a:pt x="0" y="30300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2773A-3995-41C7-A7BD-B201FEF52BAD}">
      <dsp:nvSpPr>
        <dsp:cNvPr id="0" name=""/>
        <dsp:cNvSpPr/>
      </dsp:nvSpPr>
      <dsp:spPr>
        <a:xfrm>
          <a:off x="962979" y="1789217"/>
          <a:ext cx="3335176" cy="303001"/>
        </a:xfrm>
        <a:custGeom>
          <a:avLst/>
          <a:gdLst/>
          <a:ahLst/>
          <a:cxnLst/>
          <a:rect l="0" t="0" r="0" b="0"/>
          <a:pathLst>
            <a:path>
              <a:moveTo>
                <a:pt x="3335176" y="0"/>
              </a:moveTo>
              <a:lnTo>
                <a:pt x="3335176" y="151500"/>
              </a:lnTo>
              <a:lnTo>
                <a:pt x="0" y="151500"/>
              </a:lnTo>
              <a:lnTo>
                <a:pt x="0" y="30300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04D0A-7A39-492B-BA80-CC2F6EC727D1}">
      <dsp:nvSpPr>
        <dsp:cNvPr id="0" name=""/>
        <dsp:cNvSpPr/>
      </dsp:nvSpPr>
      <dsp:spPr>
        <a:xfrm>
          <a:off x="3337931" y="828993"/>
          <a:ext cx="1920449" cy="960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S. Wagner </a:t>
          </a:r>
          <a:br>
            <a:rPr lang="de-DE" sz="2000" kern="1200" dirty="0"/>
          </a:br>
          <a:r>
            <a:rPr lang="de-DE" sz="2000" kern="1200" dirty="0"/>
            <a:t>Vertriebsleitung</a:t>
          </a:r>
        </a:p>
      </dsp:txBody>
      <dsp:txXfrm>
        <a:off x="3337931" y="828993"/>
        <a:ext cx="1920449" cy="960224"/>
      </dsp:txXfrm>
    </dsp:sp>
    <dsp:sp modelId="{91C2C4A6-FE10-4923-B8BE-5A3371CF0003}">
      <dsp:nvSpPr>
        <dsp:cNvPr id="0" name=""/>
        <dsp:cNvSpPr/>
      </dsp:nvSpPr>
      <dsp:spPr>
        <a:xfrm>
          <a:off x="2754" y="2092219"/>
          <a:ext cx="1920449" cy="960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M. Sabel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1</a:t>
          </a:r>
        </a:p>
      </dsp:txBody>
      <dsp:txXfrm>
        <a:off x="2754" y="2092219"/>
        <a:ext cx="1920449" cy="960224"/>
      </dsp:txXfrm>
    </dsp:sp>
    <dsp:sp modelId="{A8762560-CE2F-46FF-9C42-C602E17BC0DB}">
      <dsp:nvSpPr>
        <dsp:cNvPr id="0" name=""/>
        <dsp:cNvSpPr/>
      </dsp:nvSpPr>
      <dsp:spPr>
        <a:xfrm>
          <a:off x="2226205" y="2092219"/>
          <a:ext cx="1920449" cy="960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L. Thomas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2</a:t>
          </a:r>
        </a:p>
      </dsp:txBody>
      <dsp:txXfrm>
        <a:off x="2226205" y="2092219"/>
        <a:ext cx="1920449" cy="960224"/>
      </dsp:txXfrm>
    </dsp:sp>
    <dsp:sp modelId="{5DB20EF7-1F6B-406D-84A8-1E5FA7382D17}">
      <dsp:nvSpPr>
        <dsp:cNvPr id="0" name=""/>
        <dsp:cNvSpPr/>
      </dsp:nvSpPr>
      <dsp:spPr>
        <a:xfrm>
          <a:off x="4449656" y="2092219"/>
          <a:ext cx="1920449" cy="960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M. Caspari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3</a:t>
          </a:r>
        </a:p>
      </dsp:txBody>
      <dsp:txXfrm>
        <a:off x="4449656" y="2092219"/>
        <a:ext cx="1920449" cy="960224"/>
      </dsp:txXfrm>
    </dsp:sp>
    <dsp:sp modelId="{6FC61CD4-1066-4CF2-9A60-77FE6B712957}">
      <dsp:nvSpPr>
        <dsp:cNvPr id="0" name=""/>
        <dsp:cNvSpPr/>
      </dsp:nvSpPr>
      <dsp:spPr>
        <a:xfrm>
          <a:off x="6673107" y="2092219"/>
          <a:ext cx="1920449" cy="9602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M. Cooper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4</a:t>
          </a:r>
        </a:p>
      </dsp:txBody>
      <dsp:txXfrm>
        <a:off x="6673107" y="2092219"/>
        <a:ext cx="1920449" cy="960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A1317B-60D6-473F-8B4A-C387DF2B5D40}">
      <dsp:nvSpPr>
        <dsp:cNvPr id="0" name=""/>
        <dsp:cNvSpPr/>
      </dsp:nvSpPr>
      <dsp:spPr>
        <a:xfrm>
          <a:off x="3722062" y="1020399"/>
          <a:ext cx="132907" cy="775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453"/>
              </a:lnTo>
              <a:lnTo>
                <a:pt x="132907" y="77545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9F9764-5DB2-4DF8-A0BA-481FAE5C92E6}">
      <dsp:nvSpPr>
        <dsp:cNvPr id="0" name=""/>
        <dsp:cNvSpPr/>
      </dsp:nvSpPr>
      <dsp:spPr>
        <a:xfrm>
          <a:off x="3589155" y="1020399"/>
          <a:ext cx="132907" cy="775453"/>
        </a:xfrm>
        <a:custGeom>
          <a:avLst/>
          <a:gdLst/>
          <a:ahLst/>
          <a:cxnLst/>
          <a:rect l="0" t="0" r="0" b="0"/>
          <a:pathLst>
            <a:path>
              <a:moveTo>
                <a:pt x="132907" y="0"/>
              </a:moveTo>
              <a:lnTo>
                <a:pt x="132907" y="775453"/>
              </a:lnTo>
              <a:lnTo>
                <a:pt x="0" y="77545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D4DED-5546-4D9F-91D5-6EF972572933}">
      <dsp:nvSpPr>
        <dsp:cNvPr id="0" name=""/>
        <dsp:cNvSpPr/>
      </dsp:nvSpPr>
      <dsp:spPr>
        <a:xfrm>
          <a:off x="4874249" y="3590586"/>
          <a:ext cx="132907" cy="775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453"/>
              </a:lnTo>
              <a:lnTo>
                <a:pt x="132907" y="77545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27F8C0-16A8-42A2-93C4-E2811618D3FB}">
      <dsp:nvSpPr>
        <dsp:cNvPr id="0" name=""/>
        <dsp:cNvSpPr/>
      </dsp:nvSpPr>
      <dsp:spPr>
        <a:xfrm>
          <a:off x="4741341" y="3590586"/>
          <a:ext cx="132907" cy="775453"/>
        </a:xfrm>
        <a:custGeom>
          <a:avLst/>
          <a:gdLst/>
          <a:ahLst/>
          <a:cxnLst/>
          <a:rect l="0" t="0" r="0" b="0"/>
          <a:pathLst>
            <a:path>
              <a:moveTo>
                <a:pt x="132907" y="0"/>
              </a:moveTo>
              <a:lnTo>
                <a:pt x="132907" y="775453"/>
              </a:lnTo>
              <a:lnTo>
                <a:pt x="0" y="77545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C85E71-4179-47A2-8117-5FFCB274D22C}">
      <dsp:nvSpPr>
        <dsp:cNvPr id="0" name=""/>
        <dsp:cNvSpPr/>
      </dsp:nvSpPr>
      <dsp:spPr>
        <a:xfrm>
          <a:off x="3722062" y="1020399"/>
          <a:ext cx="1152186" cy="1550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8000"/>
              </a:lnTo>
              <a:lnTo>
                <a:pt x="1152186" y="1418000"/>
              </a:lnTo>
              <a:lnTo>
                <a:pt x="1152186" y="155090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1CE4F1-4964-4B06-8564-F715A57FFC00}">
      <dsp:nvSpPr>
        <dsp:cNvPr id="0" name=""/>
        <dsp:cNvSpPr/>
      </dsp:nvSpPr>
      <dsp:spPr>
        <a:xfrm>
          <a:off x="2569876" y="1020399"/>
          <a:ext cx="1152186" cy="1550907"/>
        </a:xfrm>
        <a:custGeom>
          <a:avLst/>
          <a:gdLst/>
          <a:ahLst/>
          <a:cxnLst/>
          <a:rect l="0" t="0" r="0" b="0"/>
          <a:pathLst>
            <a:path>
              <a:moveTo>
                <a:pt x="1152186" y="0"/>
              </a:moveTo>
              <a:lnTo>
                <a:pt x="1152186" y="1418000"/>
              </a:lnTo>
              <a:lnTo>
                <a:pt x="0" y="1418000"/>
              </a:lnTo>
              <a:lnTo>
                <a:pt x="0" y="155090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4F7A12-716E-4536-9854-D72F728D8CB2}">
      <dsp:nvSpPr>
        <dsp:cNvPr id="0" name=""/>
        <dsp:cNvSpPr/>
      </dsp:nvSpPr>
      <dsp:spPr>
        <a:xfrm>
          <a:off x="2702784" y="1120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S. Wagner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Vertriebsleitung</a:t>
          </a:r>
        </a:p>
      </dsp:txBody>
      <dsp:txXfrm>
        <a:off x="2702784" y="1120"/>
        <a:ext cx="2038557" cy="1019278"/>
      </dsp:txXfrm>
    </dsp:sp>
    <dsp:sp modelId="{7062D91F-0C75-4B9E-A387-331B0EB2A5D2}">
      <dsp:nvSpPr>
        <dsp:cNvPr id="0" name=""/>
        <dsp:cNvSpPr/>
      </dsp:nvSpPr>
      <dsp:spPr>
        <a:xfrm>
          <a:off x="1550598" y="2571307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M. Caspari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3</a:t>
          </a:r>
        </a:p>
      </dsp:txBody>
      <dsp:txXfrm>
        <a:off x="1550598" y="2571307"/>
        <a:ext cx="2038557" cy="1019278"/>
      </dsp:txXfrm>
    </dsp:sp>
    <dsp:sp modelId="{F5396AC8-8548-45B6-859B-B2CD9EBD4185}">
      <dsp:nvSpPr>
        <dsp:cNvPr id="0" name=""/>
        <dsp:cNvSpPr/>
      </dsp:nvSpPr>
      <dsp:spPr>
        <a:xfrm>
          <a:off x="3854970" y="2571307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M. Cooper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Bereiche 4 und 5</a:t>
          </a:r>
        </a:p>
      </dsp:txBody>
      <dsp:txXfrm>
        <a:off x="3854970" y="2571307"/>
        <a:ext cx="2038557" cy="1019278"/>
      </dsp:txXfrm>
    </dsp:sp>
    <dsp:sp modelId="{9FB30F2B-5133-4452-BBC8-E8667BC5A9DE}">
      <dsp:nvSpPr>
        <dsp:cNvPr id="0" name=""/>
        <dsp:cNvSpPr/>
      </dsp:nvSpPr>
      <dsp:spPr>
        <a:xfrm>
          <a:off x="2702784" y="3856400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E. Müller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4</a:t>
          </a:r>
        </a:p>
      </dsp:txBody>
      <dsp:txXfrm>
        <a:off x="2702784" y="3856400"/>
        <a:ext cx="2038557" cy="1019278"/>
      </dsp:txXfrm>
    </dsp:sp>
    <dsp:sp modelId="{AC439079-3044-442D-BEAF-F9208A04C267}">
      <dsp:nvSpPr>
        <dsp:cNvPr id="0" name=""/>
        <dsp:cNvSpPr/>
      </dsp:nvSpPr>
      <dsp:spPr>
        <a:xfrm>
          <a:off x="5007156" y="3856400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L. Ratzinger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Bereiche 3 und 4</a:t>
          </a:r>
        </a:p>
      </dsp:txBody>
      <dsp:txXfrm>
        <a:off x="5007156" y="3856400"/>
        <a:ext cx="2038557" cy="1019278"/>
      </dsp:txXfrm>
    </dsp:sp>
    <dsp:sp modelId="{F845553C-1C2F-4F44-BE90-FA6D542EB28C}">
      <dsp:nvSpPr>
        <dsp:cNvPr id="0" name=""/>
        <dsp:cNvSpPr/>
      </dsp:nvSpPr>
      <dsp:spPr>
        <a:xfrm>
          <a:off x="1550598" y="1286213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M. Sabel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1</a:t>
          </a:r>
        </a:p>
      </dsp:txBody>
      <dsp:txXfrm>
        <a:off x="1550598" y="1286213"/>
        <a:ext cx="2038557" cy="1019278"/>
      </dsp:txXfrm>
    </dsp:sp>
    <dsp:sp modelId="{A441D26B-BB73-42BD-9EB8-67E210DBA306}">
      <dsp:nvSpPr>
        <dsp:cNvPr id="0" name=""/>
        <dsp:cNvSpPr/>
      </dsp:nvSpPr>
      <dsp:spPr>
        <a:xfrm>
          <a:off x="3854970" y="1286213"/>
          <a:ext cx="2038557" cy="1019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L. Thomas</a:t>
          </a:r>
        </a:p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Bereich 2</a:t>
          </a:r>
        </a:p>
      </dsp:txBody>
      <dsp:txXfrm>
        <a:off x="3854970" y="1286213"/>
        <a:ext cx="2038557" cy="1019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42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24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0772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654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247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848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47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83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0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156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4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842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90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36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140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51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95820-92E8-47FF-9C21-4A6C386E1AD1}" type="datetimeFigureOut">
              <a:rPr lang="de-DE" smtClean="0"/>
              <a:t>17.06.2016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18B1731-ED98-42DD-BE89-5F2E6D1704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45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Ideal Küchen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Herbst-Versammlung</a:t>
            </a:r>
          </a:p>
        </p:txBody>
      </p:sp>
    </p:spTree>
    <p:extLst>
      <p:ext uri="{BB962C8B-B14F-4D97-AF65-F5344CB8AC3E}">
        <p14:creationId xmlns:p14="http://schemas.microsoft.com/office/powerpoint/2010/main" val="136053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Neue Kataloge</a:t>
            </a:r>
            <a:br>
              <a:rPr lang="de-DE" sz="2800" dirty="0"/>
            </a:br>
            <a:endParaRPr lang="de-DE" sz="2800" dirty="0"/>
          </a:p>
          <a:p>
            <a:r>
              <a:rPr lang="de-DE" sz="2800" dirty="0"/>
              <a:t>Messeplan</a:t>
            </a:r>
            <a:br>
              <a:rPr lang="de-DE" sz="2800" dirty="0"/>
            </a:br>
            <a:endParaRPr lang="de-DE" sz="2800" dirty="0"/>
          </a:p>
          <a:p>
            <a:r>
              <a:rPr lang="de-DE" sz="2800" dirty="0"/>
              <a:t>Umsätze der Verkaufsbereiche</a:t>
            </a:r>
            <a:br>
              <a:rPr lang="de-DE" sz="2800" dirty="0"/>
            </a:br>
            <a:endParaRPr lang="de-DE" sz="2800" dirty="0"/>
          </a:p>
          <a:p>
            <a:r>
              <a:rPr lang="de-DE" sz="2800" dirty="0"/>
              <a:t>Neue Aufteilung</a:t>
            </a:r>
          </a:p>
        </p:txBody>
      </p:sp>
    </p:spTree>
    <p:extLst>
      <p:ext uri="{BB962C8B-B14F-4D97-AF65-F5344CB8AC3E}">
        <p14:creationId xmlns:p14="http://schemas.microsoft.com/office/powerpoint/2010/main" val="530194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9276" y="609600"/>
            <a:ext cx="8596668" cy="1320800"/>
          </a:xfrm>
        </p:spPr>
        <p:txBody>
          <a:bodyPr/>
          <a:lstStyle/>
          <a:p>
            <a:r>
              <a:rPr lang="de-DE" dirty="0"/>
              <a:t>Neue Kataloge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76" y="2769837"/>
            <a:ext cx="2524475" cy="2524475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62449" y="1739724"/>
            <a:ext cx="4743451" cy="45847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300" dirty="0"/>
              <a:t>Basisküche als Preisvergleich</a:t>
            </a:r>
          </a:p>
          <a:p>
            <a:pPr>
              <a:lnSpc>
                <a:spcPct val="150000"/>
              </a:lnSpc>
            </a:pPr>
            <a:r>
              <a:rPr lang="de-DE" sz="2300" dirty="0"/>
              <a:t>Küchenplaner</a:t>
            </a:r>
          </a:p>
          <a:p>
            <a:pPr lvl="1">
              <a:lnSpc>
                <a:spcPct val="150000"/>
              </a:lnSpc>
            </a:pPr>
            <a:r>
              <a:rPr lang="de-DE" sz="2100" dirty="0"/>
              <a:t>Software</a:t>
            </a:r>
          </a:p>
          <a:p>
            <a:pPr lvl="1">
              <a:lnSpc>
                <a:spcPct val="150000"/>
              </a:lnSpc>
            </a:pPr>
            <a:r>
              <a:rPr lang="de-DE" sz="2100" dirty="0"/>
              <a:t>Handbuch</a:t>
            </a:r>
          </a:p>
          <a:p>
            <a:pPr>
              <a:lnSpc>
                <a:spcPct val="150000"/>
              </a:lnSpc>
            </a:pPr>
            <a:r>
              <a:rPr lang="de-DE" sz="2300" dirty="0"/>
              <a:t>Kontaktinfos auf jeder Seite</a:t>
            </a:r>
          </a:p>
          <a:p>
            <a:pPr>
              <a:lnSpc>
                <a:spcPct val="150000"/>
              </a:lnSpc>
            </a:pPr>
            <a:r>
              <a:rPr lang="de-DE" sz="2300" dirty="0"/>
              <a:t>Infoblatt als Anlage</a:t>
            </a:r>
          </a:p>
          <a:p>
            <a:pPr>
              <a:lnSpc>
                <a:spcPct val="150000"/>
              </a:lnSpc>
            </a:pPr>
            <a:r>
              <a:rPr lang="de-DE" sz="2300" dirty="0"/>
              <a:t>Farbige Inhaltstabelle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258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Messeplan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069085"/>
              </p:ext>
            </p:extLst>
          </p:nvPr>
        </p:nvGraphicFramePr>
        <p:xfrm>
          <a:off x="677863" y="2160589"/>
          <a:ext cx="8596316" cy="2157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9">
                  <a:extLst>
                    <a:ext uri="{9D8B030D-6E8A-4147-A177-3AD203B41FA5}">
                      <a16:colId xmlns:a16="http://schemas.microsoft.com/office/drawing/2014/main" val="2939492136"/>
                    </a:ext>
                  </a:extLst>
                </a:gridCol>
                <a:gridCol w="2149079">
                  <a:extLst>
                    <a:ext uri="{9D8B030D-6E8A-4147-A177-3AD203B41FA5}">
                      <a16:colId xmlns:a16="http://schemas.microsoft.com/office/drawing/2014/main" val="2539674917"/>
                    </a:ext>
                  </a:extLst>
                </a:gridCol>
                <a:gridCol w="2149079">
                  <a:extLst>
                    <a:ext uri="{9D8B030D-6E8A-4147-A177-3AD203B41FA5}">
                      <a16:colId xmlns:a16="http://schemas.microsoft.com/office/drawing/2014/main" val="3747744511"/>
                    </a:ext>
                  </a:extLst>
                </a:gridCol>
                <a:gridCol w="2149079">
                  <a:extLst>
                    <a:ext uri="{9D8B030D-6E8A-4147-A177-3AD203B41FA5}">
                      <a16:colId xmlns:a16="http://schemas.microsoft.com/office/drawing/2014/main" val="3315699258"/>
                    </a:ext>
                  </a:extLst>
                </a:gridCol>
              </a:tblGrid>
              <a:tr h="539353">
                <a:tc>
                  <a:txBody>
                    <a:bodyPr/>
                    <a:lstStyle/>
                    <a:p>
                      <a:r>
                        <a:rPr lang="de-DE" sz="2000" dirty="0"/>
                        <a:t>Datum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Messe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Dauer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41611"/>
                  </a:ext>
                </a:extLst>
              </a:tr>
              <a:tr h="539353">
                <a:tc>
                  <a:txBody>
                    <a:bodyPr/>
                    <a:lstStyle/>
                    <a:p>
                      <a:r>
                        <a:rPr lang="de-DE" sz="2000" dirty="0"/>
                        <a:t>15. Januar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Küchenwelt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Bochum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3 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909856"/>
                  </a:ext>
                </a:extLst>
              </a:tr>
              <a:tr h="539353">
                <a:tc>
                  <a:txBody>
                    <a:bodyPr/>
                    <a:lstStyle/>
                    <a:p>
                      <a:r>
                        <a:rPr lang="de-DE" sz="2000" dirty="0"/>
                        <a:t>20. 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Home-Tech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Berlin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5 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842907"/>
                  </a:ext>
                </a:extLst>
              </a:tr>
              <a:tr h="539353">
                <a:tc>
                  <a:txBody>
                    <a:bodyPr/>
                    <a:lstStyle/>
                    <a:p>
                      <a:r>
                        <a:rPr lang="de-DE" sz="2000" dirty="0"/>
                        <a:t>10. Oktober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Küche</a:t>
                      </a:r>
                      <a:r>
                        <a:rPr lang="de-DE" sz="2000" baseline="0" dirty="0"/>
                        <a:t> &amp; Bad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Erfurt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1 Tag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928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26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Umsätze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355208"/>
              </p:ext>
            </p:extLst>
          </p:nvPr>
        </p:nvGraphicFramePr>
        <p:xfrm>
          <a:off x="677863" y="1930401"/>
          <a:ext cx="8596312" cy="4330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298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Verkaufsbereiche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08960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879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Erweiterung der Verkaufsbereiche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210168"/>
              </p:ext>
            </p:extLst>
          </p:nvPr>
        </p:nvGraphicFramePr>
        <p:xfrm>
          <a:off x="677863" y="1358900"/>
          <a:ext cx="8596312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593633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117</Words>
  <Application>Microsoft Office PowerPoint</Application>
  <PresentationFormat>Breitbild</PresentationFormat>
  <Paragraphs>58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Facette</vt:lpstr>
      <vt:lpstr>Ideal Küchen</vt:lpstr>
      <vt:lpstr>Themen</vt:lpstr>
      <vt:lpstr>Neue Kataloge</vt:lpstr>
      <vt:lpstr>Messeplan</vt:lpstr>
      <vt:lpstr>Umsätze</vt:lpstr>
      <vt:lpstr>Verkaufsbereiche</vt:lpstr>
      <vt:lpstr>Erweiterung der Verkaufsbereiche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Barner</dc:creator>
  <cp:lastModifiedBy>Stephan Barner</cp:lastModifiedBy>
  <cp:revision>14</cp:revision>
  <dcterms:created xsi:type="dcterms:W3CDTF">2016-06-15T12:45:35Z</dcterms:created>
  <dcterms:modified xsi:type="dcterms:W3CDTF">2016-06-17T05:39:00Z</dcterms:modified>
</cp:coreProperties>
</file>