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A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894693-D400-4501-B772-834D63E95358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330E6B-2672-4CEC-B589-6170ECD0AD4C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3547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894693-D400-4501-B772-834D63E95358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330E6B-2672-4CEC-B589-6170ECD0AD4C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9808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ahmen 8"/>
          <p:cNvSpPr/>
          <p:nvPr/>
        </p:nvSpPr>
        <p:spPr>
          <a:xfrm>
            <a:off x="0" y="0"/>
            <a:ext cx="12192000" cy="6858000"/>
          </a:xfrm>
          <a:prstGeom prst="bevel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1130536" y="575059"/>
            <a:ext cx="9590545" cy="5707882"/>
            <a:chOff x="1130536" y="575059"/>
            <a:chExt cx="9590545" cy="5707882"/>
          </a:xfrm>
        </p:grpSpPr>
        <p:sp>
          <p:nvSpPr>
            <p:cNvPr id="6" name="Textfeld 5"/>
            <p:cNvSpPr txBox="1"/>
            <p:nvPr/>
          </p:nvSpPr>
          <p:spPr>
            <a:xfrm>
              <a:off x="1130536" y="3175758"/>
              <a:ext cx="35598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anose="020B0A04020102020204" pitchFamily="34" charset="0"/>
                </a:rPr>
                <a:t>Leistungsanstieg</a:t>
              </a:r>
              <a:endPara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7949488" y="3175758"/>
              <a:ext cx="27715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anose="020B0A04020102020204" pitchFamily="34" charset="0"/>
                </a:rPr>
                <a:t>Anerkennung</a:t>
              </a:r>
              <a:endPara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</a:endParaRPr>
            </a:p>
          </p:txBody>
        </p:sp>
        <p:sp>
          <p:nvSpPr>
            <p:cNvPr id="12" name="Gebogener Pfeil 11"/>
            <p:cNvSpPr/>
            <p:nvPr/>
          </p:nvSpPr>
          <p:spPr>
            <a:xfrm rot="10800000">
              <a:off x="2111345" y="1081543"/>
              <a:ext cx="7969309" cy="5201398"/>
            </a:xfrm>
            <a:prstGeom prst="circularArrow">
              <a:avLst/>
            </a:prstGeom>
            <a:solidFill>
              <a:schemeClr val="accent2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Gebogener Pfeil 10"/>
            <p:cNvSpPr/>
            <p:nvPr/>
          </p:nvSpPr>
          <p:spPr>
            <a:xfrm>
              <a:off x="2126160" y="575059"/>
              <a:ext cx="7969309" cy="5201398"/>
            </a:xfrm>
            <a:prstGeom prst="circularArrow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816676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Lina Wagner</dc:creator>
  <cp:lastModifiedBy>Lina Wagner</cp:lastModifiedBy>
  <cp:revision>2</cp:revision>
  <dcterms:created xsi:type="dcterms:W3CDTF">2015-10-15T18:02:26Z</dcterms:created>
  <dcterms:modified xsi:type="dcterms:W3CDTF">2015-10-15T18:10:23Z</dcterms:modified>
</cp:coreProperties>
</file>