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054636-F8ED-4390-A42B-0FD9B74F78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E760594-D882-4CDB-9079-BE6A8F9BF0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7DC2F8-FA29-42B6-9E85-07C65F318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FE57-0FDC-4ED9-B79B-216E4D18A6A1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DAB570-DADE-4AA6-992C-EFE28B7DB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239426-0FFA-4A43-9DB6-F75E4FDAE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A31A-1710-4CB5-98D9-CBC556F820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5849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CCB2D6-D13D-4625-BCC0-6D500C4BF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2770D4E-7A02-4349-B295-F4BC6B3981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7156D2-08D3-4632-BB63-8E8003805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FE57-0FDC-4ED9-B79B-216E4D18A6A1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34240AA-40B3-4BCE-B1AD-D5D84AACA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C90DB6-2D26-4F94-9F1B-C62A65211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A31A-1710-4CB5-98D9-CBC556F820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0794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1AD7A42-EA13-450A-9BDD-FA45A63349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E87E861-A620-460E-8A1B-F762602D83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22265-490C-47A6-8B7B-F47CE366C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FE57-0FDC-4ED9-B79B-216E4D18A6A1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43BEE73-201A-4F9F-8362-3189382FE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C38541A-D2C9-4733-99C1-801204F9B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A31A-1710-4CB5-98D9-CBC556F820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23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5AC7BB-3632-4FA2-9904-577C2EF43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04FC4C-DB33-4F2D-A7BC-579B05ABA8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2BD4DF-8BA3-468C-979C-F0C9EA9CD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FE57-0FDC-4ED9-B79B-216E4D18A6A1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D95BF4-8AED-4D09-875D-D7B81C3CC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48ECB6-BF8A-43D9-A68B-A0E4C55B4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A31A-1710-4CB5-98D9-CBC556F820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495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751502-EAD0-4BBB-9CD3-FBF451337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248EBD6-0E82-468E-B707-134176EBC0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F939E6-8C9E-4950-A0B4-49B2E12E0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FE57-0FDC-4ED9-B79B-216E4D18A6A1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EC7651-3FEC-4677-BD47-23A6C923B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F9A4B1-9467-4474-B8E8-677DAC5F6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A31A-1710-4CB5-98D9-CBC556F820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478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E6BFCF-1792-407E-AD3F-6DCC45AC7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A3A7AEF-2EC9-42CC-8BFC-3C3EC4FB86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95EE4E8-6D66-46BF-93FE-3CE13D6898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81E0288-5483-4352-819B-C70A0C677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FE57-0FDC-4ED9-B79B-216E4D18A6A1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EEEA492-0531-4AE0-80AB-16753CE98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5FF6DB8-0C92-430C-9DD9-5631746E9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A31A-1710-4CB5-98D9-CBC556F820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6575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7DA76A-33F1-4853-BE8B-5A1550711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3A09BF6-ED9E-4D3A-B8B8-8227B4D2EF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0CE9DFD-4543-4734-B08A-8C1BD4F45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B6FD985-3172-487C-A1F2-1EB0B735F5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CCFF16D-90E1-4767-ACEB-9A0989EA7F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0831DCF-BA82-4337-B093-B17CD0150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FE57-0FDC-4ED9-B79B-216E4D18A6A1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C39155E-A337-4B2F-A269-A18F26BFB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F3B5342-20DC-4B26-898F-A6A5F003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A31A-1710-4CB5-98D9-CBC556F820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8610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F6BB82-3904-4651-9D51-76633FFC8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997E022-C718-427D-8BA7-28BF40979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FE57-0FDC-4ED9-B79B-216E4D18A6A1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A02E11D-7622-4644-A359-B3A5850C9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99ED6C-06E4-4587-B1DD-D3DAC5BD3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A31A-1710-4CB5-98D9-CBC556F820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2983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C645F1D-53A0-4986-9949-56CA9AC4F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FE57-0FDC-4ED9-B79B-216E4D18A6A1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1BA4BD1-305F-4E3E-A7A2-249D13971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693092C-740B-4E3B-99FA-814F35A78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A31A-1710-4CB5-98D9-CBC556F820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1666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30B46B-B793-445A-95EE-84535D61C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20831C-1AB0-48F4-8914-A43C58D3A5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B4B5957-302D-4A6D-A5F7-319249E00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3FA69D1-EC0E-4ED7-8D30-BBEE36838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FE57-0FDC-4ED9-B79B-216E4D18A6A1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0AB9578-41DE-4F7F-A15F-9C47272DC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4368640-71D0-421E-A970-C347B5421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A31A-1710-4CB5-98D9-CBC556F820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9939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5843A2-CB98-45E3-868C-D7D9DA41F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6A44682-7437-4E68-98C8-6D9466903D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43AC9EA-3B8E-4C93-89A4-8EF5F0187F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02C62B6-3EDA-45A2-AACE-1D8AB2B62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FE57-0FDC-4ED9-B79B-216E4D18A6A1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C5656BF-AA3D-415E-B841-9508042C0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539D907-D70D-42A7-B683-D4DE913FF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A31A-1710-4CB5-98D9-CBC556F820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6047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E80DFE9-D8B1-402B-8406-521B774C9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D36D9A-42ED-4001-A483-293CB3CE1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25E9890-400F-4B8C-B3C0-FC569E7D27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2FE57-0FDC-4ED9-B79B-216E4D18A6A1}" type="datetimeFigureOut">
              <a:rPr lang="de-DE" smtClean="0"/>
              <a:t>22.01.2019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49D520-F80D-4834-97D6-DE7BBC03B8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165A9D-DEAE-4665-9C6A-FA743543B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EA31A-1710-4CB5-98D9-CBC556F820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8890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CD190EF-9A27-4DBB-981C-0E2D5485CE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29" y="252543"/>
            <a:ext cx="3935691" cy="393569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46823A1-3A8F-4246-993F-0E7F34529D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256" y="5208906"/>
            <a:ext cx="1117579" cy="111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177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CD190EF-9A27-4DBB-981C-0E2D5485CE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053" y="243399"/>
            <a:ext cx="3935691" cy="393569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46823A1-3A8F-4246-993F-0E7F34529D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29" y="5006417"/>
            <a:ext cx="1117579" cy="111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19715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4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C46823A1-3A8F-4246-993F-0E7F34529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210" y="2870210"/>
            <a:ext cx="1117579" cy="111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20140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4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C46823A1-3A8F-4246-993F-0E7F34529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061" y="1845061"/>
            <a:ext cx="3167878" cy="31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79155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4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Service</dc:creator>
  <cp:lastModifiedBy>Service</cp:lastModifiedBy>
  <cp:revision>8</cp:revision>
  <dcterms:created xsi:type="dcterms:W3CDTF">2019-01-21T09:54:57Z</dcterms:created>
  <dcterms:modified xsi:type="dcterms:W3CDTF">2019-01-22T17:09:07Z</dcterms:modified>
</cp:coreProperties>
</file>