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data1.xml" ContentType="application/vnd.openxmlformats-officedocument.drawingml.diagramData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diagrams/layout2.xml" ContentType="application/vnd.openxmlformats-officedocument.drawingml.diagramLayout+xml"/>
  <Override PartName="/ppt/diagrams/colors3.xml" ContentType="application/vnd.openxmlformats-officedocument.drawingml.diagramColors+xml"/>
  <Override PartName="/ppt/charts/chart3.xml" ContentType="application/vnd.openxmlformats-officedocument.drawingml.chart+xml"/>
  <Override PartName="/ppt/diagrams/drawing2.xml" ContentType="application/vnd.ms-office.drawingml.diagramDrawing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layout3.xml" ContentType="application/vnd.openxmlformats-officedocument.drawingml.diagramLayout+xml"/>
  <Override PartName="/ppt/charts/chart2.xml" ContentType="application/vnd.openxmlformats-officedocument.drawingml.chart+xml"/>
  <Override PartName="/ppt/diagrams/quickStyle3.xml" ContentType="application/vnd.openxmlformats-officedocument.drawingml.diagramStyl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58" r:id="rId5"/>
    <p:sldId id="259" r:id="rId6"/>
    <p:sldId id="268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83" d="100"/>
          <a:sy n="83" d="100"/>
        </p:scale>
        <p:origin x="38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192.168.3.94\E_komplett\Projekte\01%20in%20Arbeit\Office%202007\POW2007%20F\WW2007F\Umsatz-Sprint-Diagramm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Anteile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Tabelle1!$A$2:$A$5</c:f>
              <c:strCache>
                <c:ptCount val="4"/>
                <c:pt idx="0">
                  <c:v>Getreideerzeugnisse</c:v>
                </c:pt>
                <c:pt idx="1">
                  <c:v>Obst/Gemüse</c:v>
                </c:pt>
                <c:pt idx="2">
                  <c:v>Fleisch/Fisch/Geflügel</c:v>
                </c:pt>
                <c:pt idx="3">
                  <c:v>Milchprodukte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60</c:v>
                </c:pt>
                <c:pt idx="1">
                  <c:v>37.4</c:v>
                </c:pt>
                <c:pt idx="2">
                  <c:v>31.4</c:v>
                </c:pt>
                <c:pt idx="3">
                  <c:v>29.4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804-4BDB-86F6-C5434405664C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de-DE"/>
              <a:t>Variable Kosten im 1. Quartal</a:t>
            </a:r>
          </a:p>
        </c:rich>
      </c:tx>
      <c:layout>
        <c:manualLayout>
          <c:xMode val="edge"/>
          <c:yMode val="edge"/>
          <c:x val="0.29582577132486504"/>
          <c:y val="2.0761245674740515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5426497277676976"/>
          <c:y val="0.21799307958477532"/>
          <c:w val="0.65154264972776688"/>
          <c:h val="0.626297577854671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'Elemente eines Diagramms'!$A$2</c:f>
              <c:strCache>
                <c:ptCount val="1"/>
                <c:pt idx="0">
                  <c:v>Einkauf</c:v>
                </c:pt>
              </c:strCache>
            </c:strRef>
          </c:tx>
          <c:invertIfNegative val="0"/>
          <c:cat>
            <c:strRef>
              <c:f>'Elemente eines Diagramms'!$B$1:$D$1</c:f>
              <c:strCache>
                <c:ptCount val="3"/>
                <c:pt idx="0">
                  <c:v>Januar</c:v>
                </c:pt>
                <c:pt idx="1">
                  <c:v>Februar</c:v>
                </c:pt>
                <c:pt idx="2">
                  <c:v>März</c:v>
                </c:pt>
              </c:strCache>
            </c:strRef>
          </c:cat>
          <c:val>
            <c:numRef>
              <c:f>'Elemente eines Diagramms'!$B$2:$D$2</c:f>
              <c:numCache>
                <c:formatCode>General</c:formatCode>
                <c:ptCount val="3"/>
                <c:pt idx="0">
                  <c:v>2171</c:v>
                </c:pt>
                <c:pt idx="1">
                  <c:v>2324</c:v>
                </c:pt>
                <c:pt idx="2">
                  <c:v>2348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D0C-410A-B821-CF2D2560D75B}"/>
            </c:ext>
          </c:extLst>
        </c:ser>
        <c:ser>
          <c:idx val="1"/>
          <c:order val="1"/>
          <c:tx>
            <c:strRef>
              <c:f>'Elemente eines Diagramms'!$A$3</c:f>
              <c:strCache>
                <c:ptCount val="1"/>
                <c:pt idx="0">
                  <c:v>Verkauf</c:v>
                </c:pt>
              </c:strCache>
            </c:strRef>
          </c:tx>
          <c:invertIfNegative val="0"/>
          <c:cat>
            <c:strRef>
              <c:f>'Elemente eines Diagramms'!$B$1:$D$1</c:f>
              <c:strCache>
                <c:ptCount val="3"/>
                <c:pt idx="0">
                  <c:v>Januar</c:v>
                </c:pt>
                <c:pt idx="1">
                  <c:v>Februar</c:v>
                </c:pt>
                <c:pt idx="2">
                  <c:v>März</c:v>
                </c:pt>
              </c:strCache>
            </c:strRef>
          </c:cat>
          <c:val>
            <c:numRef>
              <c:f>'Elemente eines Diagramms'!$B$3:$D$3</c:f>
              <c:numCache>
                <c:formatCode>General</c:formatCode>
                <c:ptCount val="3"/>
                <c:pt idx="0">
                  <c:v>2033</c:v>
                </c:pt>
                <c:pt idx="1">
                  <c:v>1975</c:v>
                </c:pt>
                <c:pt idx="2">
                  <c:v>1809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D0C-410A-B821-CF2D2560D75B}"/>
            </c:ext>
          </c:extLst>
        </c:ser>
        <c:ser>
          <c:idx val="2"/>
          <c:order val="2"/>
          <c:tx>
            <c:strRef>
              <c:f>'Elemente eines Diagramms'!$A$4</c:f>
              <c:strCache>
                <c:ptCount val="1"/>
                <c:pt idx="0">
                  <c:v>Marketing</c:v>
                </c:pt>
              </c:strCache>
            </c:strRef>
          </c:tx>
          <c:invertIfNegative val="0"/>
          <c:cat>
            <c:strRef>
              <c:f>'Elemente eines Diagramms'!$B$1:$D$1</c:f>
              <c:strCache>
                <c:ptCount val="3"/>
                <c:pt idx="0">
                  <c:v>Januar</c:v>
                </c:pt>
                <c:pt idx="1">
                  <c:v>Februar</c:v>
                </c:pt>
                <c:pt idx="2">
                  <c:v>März</c:v>
                </c:pt>
              </c:strCache>
            </c:strRef>
          </c:cat>
          <c:val>
            <c:numRef>
              <c:f>'Elemente eines Diagramms'!$B$4:$D$4</c:f>
              <c:numCache>
                <c:formatCode>General</c:formatCode>
                <c:ptCount val="3"/>
                <c:pt idx="0">
                  <c:v>2306</c:v>
                </c:pt>
                <c:pt idx="1">
                  <c:v>2210</c:v>
                </c:pt>
                <c:pt idx="2">
                  <c:v>2182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D0C-410A-B821-CF2D2560D75B}"/>
            </c:ext>
          </c:extLst>
        </c:ser>
        <c:ser>
          <c:idx val="3"/>
          <c:order val="3"/>
          <c:tx>
            <c:strRef>
              <c:f>'Elemente eines Diagramms'!$A$5</c:f>
              <c:strCache>
                <c:ptCount val="1"/>
                <c:pt idx="0">
                  <c:v>Produktion</c:v>
                </c:pt>
              </c:strCache>
            </c:strRef>
          </c:tx>
          <c:invertIfNegative val="0"/>
          <c:cat>
            <c:strRef>
              <c:f>'Elemente eines Diagramms'!$B$1:$D$1</c:f>
              <c:strCache>
                <c:ptCount val="3"/>
                <c:pt idx="0">
                  <c:v>Januar</c:v>
                </c:pt>
                <c:pt idx="1">
                  <c:v>Februar</c:v>
                </c:pt>
                <c:pt idx="2">
                  <c:v>März</c:v>
                </c:pt>
              </c:strCache>
            </c:strRef>
          </c:cat>
          <c:val>
            <c:numRef>
              <c:f>'Elemente eines Diagramms'!$B$5:$D$5</c:f>
              <c:numCache>
                <c:formatCode>General</c:formatCode>
                <c:ptCount val="3"/>
                <c:pt idx="0">
                  <c:v>2576</c:v>
                </c:pt>
                <c:pt idx="1">
                  <c:v>2506</c:v>
                </c:pt>
                <c:pt idx="2">
                  <c:v>2603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D0C-410A-B821-CF2D2560D7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02835648"/>
        <c:axId val="702831840"/>
      </c:barChart>
      <c:catAx>
        <c:axId val="7028356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de-DE"/>
          </a:p>
        </c:txPr>
        <c:crossAx val="70283184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702831840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de-DE"/>
                  <a:t>EUR</a:t>
                </a:r>
              </a:p>
            </c:rich>
          </c:tx>
          <c:layout>
            <c:manualLayout>
              <c:xMode val="edge"/>
              <c:yMode val="edge"/>
              <c:x val="1.9963702359346649E-2"/>
              <c:y val="0.4671280276816612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de-DE"/>
          </a:p>
        </c:txPr>
        <c:crossAx val="7028356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2577132486388471"/>
          <c:y val="0.37024221453287198"/>
          <c:w val="0.16696914700544496"/>
          <c:h val="0.3217993079584778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Tabelle1!$A$5</c:f>
              <c:strCache>
                <c:ptCount val="1"/>
                <c:pt idx="0">
                  <c:v>Sportschuhe</c:v>
                </c:pt>
              </c:strCache>
            </c:strRef>
          </c:tx>
          <c:invertIfNegative val="0"/>
          <c:cat>
            <c:strRef>
              <c:f>Tabelle1!$B$4:$E$4</c:f>
              <c:strCache>
                <c:ptCount val="4"/>
                <c:pt idx="0">
                  <c:v>1. Quartal</c:v>
                </c:pt>
                <c:pt idx="1">
                  <c:v>2. Quartal</c:v>
                </c:pt>
                <c:pt idx="2">
                  <c:v>3. Quartal</c:v>
                </c:pt>
                <c:pt idx="3">
                  <c:v>4. Quartal</c:v>
                </c:pt>
              </c:strCache>
            </c:strRef>
          </c:cat>
          <c:val>
            <c:numRef>
              <c:f>Tabelle1!$B$5:$E$5</c:f>
              <c:numCache>
                <c:formatCode>0.00</c:formatCode>
                <c:ptCount val="4"/>
                <c:pt idx="0">
                  <c:v>4500</c:v>
                </c:pt>
                <c:pt idx="1">
                  <c:v>5300</c:v>
                </c:pt>
                <c:pt idx="2">
                  <c:v>6900</c:v>
                </c:pt>
                <c:pt idx="3">
                  <c:v>6700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2D-415A-A069-38C3C7532608}"/>
            </c:ext>
          </c:extLst>
        </c:ser>
        <c:ser>
          <c:idx val="1"/>
          <c:order val="1"/>
          <c:tx>
            <c:strRef>
              <c:f>Tabelle1!$A$6</c:f>
              <c:strCache>
                <c:ptCount val="1"/>
                <c:pt idx="0">
                  <c:v>Sportkleidung</c:v>
                </c:pt>
              </c:strCache>
            </c:strRef>
          </c:tx>
          <c:invertIfNegative val="0"/>
          <c:cat>
            <c:strRef>
              <c:f>Tabelle1!$B$4:$E$4</c:f>
              <c:strCache>
                <c:ptCount val="4"/>
                <c:pt idx="0">
                  <c:v>1. Quartal</c:v>
                </c:pt>
                <c:pt idx="1">
                  <c:v>2. Quartal</c:v>
                </c:pt>
                <c:pt idx="2">
                  <c:v>3. Quartal</c:v>
                </c:pt>
                <c:pt idx="3">
                  <c:v>4. Quartal</c:v>
                </c:pt>
              </c:strCache>
            </c:strRef>
          </c:cat>
          <c:val>
            <c:numRef>
              <c:f>Tabelle1!$B$6:$E$6</c:f>
              <c:numCache>
                <c:formatCode>0.00</c:formatCode>
                <c:ptCount val="4"/>
                <c:pt idx="0">
                  <c:v>7400</c:v>
                </c:pt>
                <c:pt idx="1">
                  <c:v>5200</c:v>
                </c:pt>
                <c:pt idx="2">
                  <c:v>5900</c:v>
                </c:pt>
                <c:pt idx="3">
                  <c:v>8300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82D-415A-A069-38C3C7532608}"/>
            </c:ext>
          </c:extLst>
        </c:ser>
        <c:ser>
          <c:idx val="2"/>
          <c:order val="2"/>
          <c:tx>
            <c:strRef>
              <c:f>Tabelle1!$A$7</c:f>
              <c:strCache>
                <c:ptCount val="1"/>
                <c:pt idx="0">
                  <c:v>Sportgeräte und Zubehör</c:v>
                </c:pt>
              </c:strCache>
            </c:strRef>
          </c:tx>
          <c:invertIfNegative val="0"/>
          <c:cat>
            <c:strRef>
              <c:f>Tabelle1!$B$4:$E$4</c:f>
              <c:strCache>
                <c:ptCount val="4"/>
                <c:pt idx="0">
                  <c:v>1. Quartal</c:v>
                </c:pt>
                <c:pt idx="1">
                  <c:v>2. Quartal</c:v>
                </c:pt>
                <c:pt idx="2">
                  <c:v>3. Quartal</c:v>
                </c:pt>
                <c:pt idx="3">
                  <c:v>4. Quartal</c:v>
                </c:pt>
              </c:strCache>
            </c:strRef>
          </c:cat>
          <c:val>
            <c:numRef>
              <c:f>Tabelle1!$B$7:$E$7</c:f>
              <c:numCache>
                <c:formatCode>0.00</c:formatCode>
                <c:ptCount val="4"/>
                <c:pt idx="0">
                  <c:v>10500</c:v>
                </c:pt>
                <c:pt idx="1">
                  <c:v>9800</c:v>
                </c:pt>
                <c:pt idx="2">
                  <c:v>5500</c:v>
                </c:pt>
                <c:pt idx="3">
                  <c:v>11600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82D-415A-A069-38C3C75326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507563248"/>
        <c:axId val="507563792"/>
        <c:axId val="0"/>
      </c:bar3DChart>
      <c:catAx>
        <c:axId val="5075632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507563792"/>
        <c:crosses val="autoZero"/>
        <c:auto val="1"/>
        <c:lblAlgn val="ctr"/>
        <c:lblOffset val="100"/>
        <c:noMultiLvlLbl val="0"/>
      </c:catAx>
      <c:valAx>
        <c:axId val="507563792"/>
        <c:scaling>
          <c:orientation val="minMax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crossAx val="50756324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279448-0512-4598-ABA1-7261BB742FD1}" type="doc">
      <dgm:prSet loTypeId="urn:microsoft.com/office/officeart/2005/8/layout/orgChart1#1" loCatId="hierarchy" qsTypeId="urn:microsoft.com/office/officeart/2005/8/quickstyle/simple2#1" qsCatId="simple" csTypeId="urn:microsoft.com/office/officeart/2005/8/colors/accent6_2" csCatId="accent6" phldr="1"/>
      <dgm:spPr/>
      <dgm:t>
        <a:bodyPr/>
        <a:lstStyle/>
        <a:p>
          <a:endParaRPr lang="de-DE"/>
        </a:p>
      </dgm:t>
    </dgm:pt>
    <dgm:pt modelId="{677F1933-5D26-4F8F-B58E-A1B99337C000}">
      <dgm:prSet phldrT="[Text]"/>
      <dgm:spPr/>
      <dgm:t>
        <a:bodyPr/>
        <a:lstStyle/>
        <a:p>
          <a:r>
            <a:rPr lang="de-DE"/>
            <a:t>Produkte</a:t>
          </a:r>
          <a:endParaRPr lang="de-DE" dirty="0"/>
        </a:p>
      </dgm:t>
    </dgm:pt>
    <dgm:pt modelId="{01E5198F-30FA-4438-BB9F-273680B87172}" type="parTrans" cxnId="{79195736-E598-4F65-9BD3-3522EFD85027}">
      <dgm:prSet/>
      <dgm:spPr/>
      <dgm:t>
        <a:bodyPr/>
        <a:lstStyle/>
        <a:p>
          <a:endParaRPr lang="de-DE"/>
        </a:p>
      </dgm:t>
    </dgm:pt>
    <dgm:pt modelId="{F5D27462-E14A-4848-988E-979918BB36A3}" type="sibTrans" cxnId="{79195736-E598-4F65-9BD3-3522EFD85027}">
      <dgm:prSet/>
      <dgm:spPr/>
      <dgm:t>
        <a:bodyPr/>
        <a:lstStyle/>
        <a:p>
          <a:endParaRPr lang="de-DE"/>
        </a:p>
      </dgm:t>
    </dgm:pt>
    <dgm:pt modelId="{2442A904-1B33-4351-AE56-A104518E6D39}" type="asst">
      <dgm:prSet phldrT="[Text]"/>
      <dgm:spPr/>
      <dgm:t>
        <a:bodyPr/>
        <a:lstStyle/>
        <a:p>
          <a:r>
            <a:rPr lang="de-DE"/>
            <a:t>Pflanzlich</a:t>
          </a:r>
          <a:endParaRPr lang="de-DE" dirty="0"/>
        </a:p>
      </dgm:t>
    </dgm:pt>
    <dgm:pt modelId="{DD828AA0-267E-4122-BD45-AABFCD2D13BC}" type="parTrans" cxnId="{8328AAF8-EF52-4136-9EE7-968F030BF714}">
      <dgm:prSet/>
      <dgm:spPr/>
      <dgm:t>
        <a:bodyPr/>
        <a:lstStyle/>
        <a:p>
          <a:endParaRPr lang="de-DE"/>
        </a:p>
      </dgm:t>
    </dgm:pt>
    <dgm:pt modelId="{0926DC9E-A3DE-461E-85EE-1056895130A8}" type="sibTrans" cxnId="{8328AAF8-EF52-4136-9EE7-968F030BF714}">
      <dgm:prSet/>
      <dgm:spPr/>
      <dgm:t>
        <a:bodyPr/>
        <a:lstStyle/>
        <a:p>
          <a:endParaRPr lang="de-DE"/>
        </a:p>
      </dgm:t>
    </dgm:pt>
    <dgm:pt modelId="{76B3FD18-C077-406D-B20F-C0F083C7CA4C}" type="asst">
      <dgm:prSet phldrT="[Text]"/>
      <dgm:spPr/>
      <dgm:t>
        <a:bodyPr/>
        <a:lstStyle/>
        <a:p>
          <a:r>
            <a:rPr lang="de-DE"/>
            <a:t>Vom Tier</a:t>
          </a:r>
          <a:endParaRPr lang="de-DE" dirty="0"/>
        </a:p>
      </dgm:t>
    </dgm:pt>
    <dgm:pt modelId="{E99373AB-67DB-4441-80AF-45E8584FCE6F}" type="parTrans" cxnId="{C052C19B-097E-4810-8159-5335DACFB231}">
      <dgm:prSet/>
      <dgm:spPr/>
      <dgm:t>
        <a:bodyPr/>
        <a:lstStyle/>
        <a:p>
          <a:endParaRPr lang="de-DE"/>
        </a:p>
      </dgm:t>
    </dgm:pt>
    <dgm:pt modelId="{84F29FB5-F118-493D-B232-6EEA819C4BAF}" type="sibTrans" cxnId="{C052C19B-097E-4810-8159-5335DACFB231}">
      <dgm:prSet/>
      <dgm:spPr/>
      <dgm:t>
        <a:bodyPr/>
        <a:lstStyle/>
        <a:p>
          <a:endParaRPr lang="de-DE"/>
        </a:p>
      </dgm:t>
    </dgm:pt>
    <dgm:pt modelId="{C2737CFD-C960-4744-97E8-6F67FD09CAB0}">
      <dgm:prSet/>
      <dgm:spPr>
        <a:solidFill>
          <a:schemeClr val="accent1"/>
        </a:solidFill>
      </dgm:spPr>
      <dgm:t>
        <a:bodyPr/>
        <a:lstStyle/>
        <a:p>
          <a:r>
            <a:rPr lang="de-DE" dirty="0"/>
            <a:t>Getreideerzeugnisse</a:t>
          </a:r>
        </a:p>
      </dgm:t>
    </dgm:pt>
    <dgm:pt modelId="{17187F67-C4A3-4A23-9A09-29731F005B9E}" type="parTrans" cxnId="{FEBFAB24-FD93-4F5B-ADAE-A6BB65DC2BC3}">
      <dgm:prSet/>
      <dgm:spPr/>
      <dgm:t>
        <a:bodyPr/>
        <a:lstStyle/>
        <a:p>
          <a:endParaRPr lang="de-DE"/>
        </a:p>
      </dgm:t>
    </dgm:pt>
    <dgm:pt modelId="{51D224FB-83E6-47B6-B3D9-0AAC1F917D29}" type="sibTrans" cxnId="{FEBFAB24-FD93-4F5B-ADAE-A6BB65DC2BC3}">
      <dgm:prSet/>
      <dgm:spPr/>
      <dgm:t>
        <a:bodyPr/>
        <a:lstStyle/>
        <a:p>
          <a:endParaRPr lang="de-DE"/>
        </a:p>
      </dgm:t>
    </dgm:pt>
    <dgm:pt modelId="{12D837CF-420A-41F1-914A-C58A8597D169}">
      <dgm:prSet/>
      <dgm:spPr>
        <a:solidFill>
          <a:schemeClr val="accent2"/>
        </a:solidFill>
      </dgm:spPr>
      <dgm:t>
        <a:bodyPr/>
        <a:lstStyle/>
        <a:p>
          <a:r>
            <a:rPr lang="de-DE" dirty="0"/>
            <a:t>Obst und Gemüse</a:t>
          </a:r>
        </a:p>
      </dgm:t>
    </dgm:pt>
    <dgm:pt modelId="{AA7E649F-E7D2-46EB-ACBC-C1D53B21A608}" type="parTrans" cxnId="{030FFB14-B312-4AB9-8399-D4697682D1B6}">
      <dgm:prSet/>
      <dgm:spPr/>
      <dgm:t>
        <a:bodyPr/>
        <a:lstStyle/>
        <a:p>
          <a:endParaRPr lang="de-DE"/>
        </a:p>
      </dgm:t>
    </dgm:pt>
    <dgm:pt modelId="{3B800B6B-3488-4D94-81D0-1992EB059446}" type="sibTrans" cxnId="{030FFB14-B312-4AB9-8399-D4697682D1B6}">
      <dgm:prSet/>
      <dgm:spPr/>
      <dgm:t>
        <a:bodyPr/>
        <a:lstStyle/>
        <a:p>
          <a:endParaRPr lang="de-DE"/>
        </a:p>
      </dgm:t>
    </dgm:pt>
    <dgm:pt modelId="{8BD012F7-37C9-4CDD-AE2E-6F7C45F4FE94}">
      <dgm:prSet/>
      <dgm:spPr>
        <a:solidFill>
          <a:schemeClr val="accent3"/>
        </a:solidFill>
      </dgm:spPr>
      <dgm:t>
        <a:bodyPr/>
        <a:lstStyle/>
        <a:p>
          <a:r>
            <a:rPr lang="de-DE" dirty="0"/>
            <a:t>Eier und Milchprodukte</a:t>
          </a:r>
        </a:p>
      </dgm:t>
    </dgm:pt>
    <dgm:pt modelId="{5953CB85-267B-4AE9-A327-675ABD38B9ED}" type="parTrans" cxnId="{E5B10970-9E79-41AA-B273-936FCF0D8364}">
      <dgm:prSet/>
      <dgm:spPr/>
      <dgm:t>
        <a:bodyPr/>
        <a:lstStyle/>
        <a:p>
          <a:endParaRPr lang="de-DE"/>
        </a:p>
      </dgm:t>
    </dgm:pt>
    <dgm:pt modelId="{9DB3C73A-11BB-47AF-8DFF-A1FD4CE570C5}" type="sibTrans" cxnId="{E5B10970-9E79-41AA-B273-936FCF0D8364}">
      <dgm:prSet/>
      <dgm:spPr/>
      <dgm:t>
        <a:bodyPr/>
        <a:lstStyle/>
        <a:p>
          <a:endParaRPr lang="de-DE"/>
        </a:p>
      </dgm:t>
    </dgm:pt>
    <dgm:pt modelId="{FA487EFB-39E1-45FE-B820-9AE609B00734}">
      <dgm:prSet/>
      <dgm:spPr>
        <a:solidFill>
          <a:schemeClr val="accent4"/>
        </a:solidFill>
      </dgm:spPr>
      <dgm:t>
        <a:bodyPr/>
        <a:lstStyle/>
        <a:p>
          <a:r>
            <a:rPr lang="de-DE" dirty="0"/>
            <a:t>Fleisch, Fisch, Geflügel</a:t>
          </a:r>
        </a:p>
      </dgm:t>
    </dgm:pt>
    <dgm:pt modelId="{859BC8C7-FEC9-4644-A7A3-9AA27CF69D67}" type="parTrans" cxnId="{0CFCBBA7-4E56-4DE5-A6D7-D37B928A8F2C}">
      <dgm:prSet/>
      <dgm:spPr/>
      <dgm:t>
        <a:bodyPr/>
        <a:lstStyle/>
        <a:p>
          <a:endParaRPr lang="de-DE"/>
        </a:p>
      </dgm:t>
    </dgm:pt>
    <dgm:pt modelId="{B0DF9761-1589-4339-BA45-45D213377AFF}" type="sibTrans" cxnId="{0CFCBBA7-4E56-4DE5-A6D7-D37B928A8F2C}">
      <dgm:prSet/>
      <dgm:spPr/>
      <dgm:t>
        <a:bodyPr/>
        <a:lstStyle/>
        <a:p>
          <a:endParaRPr lang="de-DE"/>
        </a:p>
      </dgm:t>
    </dgm:pt>
    <dgm:pt modelId="{41E49783-8C54-43AB-85E1-DA73DB502318}">
      <dgm:prSet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 dirty="0"/>
            <a:t>Einheimisches Obst/Gemüse</a:t>
          </a:r>
        </a:p>
      </dgm:t>
    </dgm:pt>
    <dgm:pt modelId="{29E96F04-4C37-4A1B-B0CC-2E64CABDB02B}" type="parTrans" cxnId="{EAC5AA2D-8271-4D8B-BD8B-F2CB56C8CC65}">
      <dgm:prSet/>
      <dgm:spPr/>
      <dgm:t>
        <a:bodyPr/>
        <a:lstStyle/>
        <a:p>
          <a:endParaRPr lang="de-DE"/>
        </a:p>
      </dgm:t>
    </dgm:pt>
    <dgm:pt modelId="{22CDEDE4-72BC-49BA-9DC8-2F8A07C41055}" type="sibTrans" cxnId="{EAC5AA2D-8271-4D8B-BD8B-F2CB56C8CC65}">
      <dgm:prSet/>
      <dgm:spPr/>
      <dgm:t>
        <a:bodyPr/>
        <a:lstStyle/>
        <a:p>
          <a:endParaRPr lang="de-DE"/>
        </a:p>
      </dgm:t>
    </dgm:pt>
    <dgm:pt modelId="{187A2716-D2B4-41CF-8CB7-2F19268BBDB3}">
      <dgm:prSet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 dirty="0"/>
            <a:t>Exotische Früchte</a:t>
          </a:r>
        </a:p>
      </dgm:t>
    </dgm:pt>
    <dgm:pt modelId="{C3B7192F-F64E-4DE5-85CA-A17748AA709C}" type="parTrans" cxnId="{800108A9-25C8-41EB-A02E-08CE3CF728BF}">
      <dgm:prSet/>
      <dgm:spPr/>
      <dgm:t>
        <a:bodyPr/>
        <a:lstStyle/>
        <a:p>
          <a:endParaRPr lang="de-DE"/>
        </a:p>
      </dgm:t>
    </dgm:pt>
    <dgm:pt modelId="{5108E988-6171-4F7E-BD87-0E9C0777F2E2}" type="sibTrans" cxnId="{800108A9-25C8-41EB-A02E-08CE3CF728BF}">
      <dgm:prSet/>
      <dgm:spPr/>
      <dgm:t>
        <a:bodyPr/>
        <a:lstStyle/>
        <a:p>
          <a:endParaRPr lang="de-DE"/>
        </a:p>
      </dgm:t>
    </dgm:pt>
    <dgm:pt modelId="{B7B97D24-889B-4DFF-8775-174C9C1F4CBD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 dirty="0"/>
            <a:t>Backwaren</a:t>
          </a:r>
        </a:p>
      </dgm:t>
    </dgm:pt>
    <dgm:pt modelId="{9A3D3768-4B65-4E99-B91D-F04A0F4DC850}" type="parTrans" cxnId="{613CC3C1-8689-4D81-83AC-5F8F4095B653}">
      <dgm:prSet/>
      <dgm:spPr/>
      <dgm:t>
        <a:bodyPr/>
        <a:lstStyle/>
        <a:p>
          <a:endParaRPr lang="de-DE"/>
        </a:p>
      </dgm:t>
    </dgm:pt>
    <dgm:pt modelId="{89890F89-526B-443D-BF2E-93CFEB41BAAD}" type="sibTrans" cxnId="{613CC3C1-8689-4D81-83AC-5F8F4095B653}">
      <dgm:prSet/>
      <dgm:spPr/>
      <dgm:t>
        <a:bodyPr/>
        <a:lstStyle/>
        <a:p>
          <a:endParaRPr lang="de-DE"/>
        </a:p>
      </dgm:t>
    </dgm:pt>
    <dgm:pt modelId="{7C91BF2D-09DB-4895-99A2-E739B2063549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 dirty="0"/>
            <a:t>Flocken und Müsli</a:t>
          </a:r>
        </a:p>
      </dgm:t>
    </dgm:pt>
    <dgm:pt modelId="{D06D1537-4333-4E1C-BB6A-5639A0215EF0}" type="parTrans" cxnId="{286581BA-2B2D-42BF-ACEB-E5703DA7A0FA}">
      <dgm:prSet/>
      <dgm:spPr/>
      <dgm:t>
        <a:bodyPr/>
        <a:lstStyle/>
        <a:p>
          <a:endParaRPr lang="de-DE"/>
        </a:p>
      </dgm:t>
    </dgm:pt>
    <dgm:pt modelId="{012CDA74-68DC-4E0F-95AE-5C5FEAC0B87B}" type="sibTrans" cxnId="{286581BA-2B2D-42BF-ACEB-E5703DA7A0FA}">
      <dgm:prSet/>
      <dgm:spPr/>
      <dgm:t>
        <a:bodyPr/>
        <a:lstStyle/>
        <a:p>
          <a:endParaRPr lang="de-DE"/>
        </a:p>
      </dgm:t>
    </dgm:pt>
    <dgm:pt modelId="{643157E6-2864-43FF-8145-70E23A9AF1E3}">
      <dgm:prSet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 dirty="0"/>
            <a:t>Joghurt</a:t>
          </a:r>
        </a:p>
      </dgm:t>
    </dgm:pt>
    <dgm:pt modelId="{964F7625-E046-46CD-976B-AB135821D386}" type="parTrans" cxnId="{C888AEB8-DE6C-4F32-BC75-6DF6F0F97302}">
      <dgm:prSet/>
      <dgm:spPr/>
      <dgm:t>
        <a:bodyPr/>
        <a:lstStyle/>
        <a:p>
          <a:endParaRPr lang="de-DE"/>
        </a:p>
      </dgm:t>
    </dgm:pt>
    <dgm:pt modelId="{ED516E85-C756-46F3-A4AA-E5D4C7EAE4D0}" type="sibTrans" cxnId="{C888AEB8-DE6C-4F32-BC75-6DF6F0F97302}">
      <dgm:prSet/>
      <dgm:spPr/>
      <dgm:t>
        <a:bodyPr/>
        <a:lstStyle/>
        <a:p>
          <a:endParaRPr lang="de-DE"/>
        </a:p>
      </dgm:t>
    </dgm:pt>
    <dgm:pt modelId="{E5443CF0-5D5B-4DAE-967D-8A9B3EB9C631}">
      <dgm:prSet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/>
            <a:t>Rind</a:t>
          </a:r>
          <a:endParaRPr lang="de-DE" dirty="0"/>
        </a:p>
      </dgm:t>
    </dgm:pt>
    <dgm:pt modelId="{CDC0555E-F554-4D98-BCD5-B694283C71C7}" type="parTrans" cxnId="{420FB9D6-51C4-4AAC-AE36-0313FDE30B1B}">
      <dgm:prSet/>
      <dgm:spPr/>
      <dgm:t>
        <a:bodyPr/>
        <a:lstStyle/>
        <a:p>
          <a:endParaRPr lang="de-DE"/>
        </a:p>
      </dgm:t>
    </dgm:pt>
    <dgm:pt modelId="{17FC6CA1-4439-4D67-9FE0-A7FB12E32A7A}" type="sibTrans" cxnId="{420FB9D6-51C4-4AAC-AE36-0313FDE30B1B}">
      <dgm:prSet/>
      <dgm:spPr/>
      <dgm:t>
        <a:bodyPr/>
        <a:lstStyle/>
        <a:p>
          <a:endParaRPr lang="de-DE"/>
        </a:p>
      </dgm:t>
    </dgm:pt>
    <dgm:pt modelId="{A70291F5-4F96-43C9-96B2-58D7C2FA8D17}">
      <dgm:prSet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/>
            <a:t>Schwein</a:t>
          </a:r>
          <a:endParaRPr lang="de-DE" dirty="0"/>
        </a:p>
      </dgm:t>
    </dgm:pt>
    <dgm:pt modelId="{5CE2B49A-CF68-4364-ABD7-B82C5E5CD7B5}" type="parTrans" cxnId="{AACF950B-653C-4BD3-BBB5-DFC9166712F4}">
      <dgm:prSet/>
      <dgm:spPr/>
      <dgm:t>
        <a:bodyPr/>
        <a:lstStyle/>
        <a:p>
          <a:endParaRPr lang="de-DE"/>
        </a:p>
      </dgm:t>
    </dgm:pt>
    <dgm:pt modelId="{99D969BF-15C7-493C-9135-8B25A4DFB6A6}" type="sibTrans" cxnId="{AACF950B-653C-4BD3-BBB5-DFC9166712F4}">
      <dgm:prSet/>
      <dgm:spPr/>
      <dgm:t>
        <a:bodyPr/>
        <a:lstStyle/>
        <a:p>
          <a:endParaRPr lang="de-DE"/>
        </a:p>
      </dgm:t>
    </dgm:pt>
    <dgm:pt modelId="{EBBE4073-306D-4799-AF68-1939C7A2606F}">
      <dgm:prSet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/>
            <a:t>Seefisch</a:t>
          </a:r>
          <a:endParaRPr lang="de-DE" dirty="0"/>
        </a:p>
      </dgm:t>
    </dgm:pt>
    <dgm:pt modelId="{D9A7C427-3BDA-427C-A79D-B0E7B2FB5C4A}" type="parTrans" cxnId="{4DDDD6A6-7F2E-448E-B003-04EA8904C324}">
      <dgm:prSet/>
      <dgm:spPr/>
      <dgm:t>
        <a:bodyPr/>
        <a:lstStyle/>
        <a:p>
          <a:endParaRPr lang="de-DE"/>
        </a:p>
      </dgm:t>
    </dgm:pt>
    <dgm:pt modelId="{33DBA7CF-C536-45D5-B5D5-51C298CCF9B3}" type="sibTrans" cxnId="{4DDDD6A6-7F2E-448E-B003-04EA8904C324}">
      <dgm:prSet/>
      <dgm:spPr/>
      <dgm:t>
        <a:bodyPr/>
        <a:lstStyle/>
        <a:p>
          <a:endParaRPr lang="de-DE"/>
        </a:p>
      </dgm:t>
    </dgm:pt>
    <dgm:pt modelId="{B7A1C9FD-F2D5-44CA-8ED2-8D320BEF5B3A}">
      <dgm:prSet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/>
            <a:t>Huhn</a:t>
          </a:r>
          <a:endParaRPr lang="de-DE" dirty="0"/>
        </a:p>
      </dgm:t>
    </dgm:pt>
    <dgm:pt modelId="{3F03CB02-44B2-4703-9102-2C39D21302EE}" type="parTrans" cxnId="{FD1BFC74-3673-47D8-9386-125C04F592D7}">
      <dgm:prSet/>
      <dgm:spPr/>
      <dgm:t>
        <a:bodyPr/>
        <a:lstStyle/>
        <a:p>
          <a:endParaRPr lang="de-DE"/>
        </a:p>
      </dgm:t>
    </dgm:pt>
    <dgm:pt modelId="{8722433C-2092-41D3-866D-4009D9662029}" type="sibTrans" cxnId="{FD1BFC74-3673-47D8-9386-125C04F592D7}">
      <dgm:prSet/>
      <dgm:spPr/>
      <dgm:t>
        <a:bodyPr/>
        <a:lstStyle/>
        <a:p>
          <a:endParaRPr lang="de-DE"/>
        </a:p>
      </dgm:t>
    </dgm:pt>
    <dgm:pt modelId="{8C01F042-3353-40E2-BBCC-A40A8942D453}">
      <dgm:prSet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/>
            <a:t>Ente</a:t>
          </a:r>
          <a:endParaRPr lang="de-DE" dirty="0"/>
        </a:p>
      </dgm:t>
    </dgm:pt>
    <dgm:pt modelId="{1C8173C1-3D91-42EC-97B9-3E7A32978120}" type="parTrans" cxnId="{14A6EAD2-8819-4937-B801-B7928AACA402}">
      <dgm:prSet/>
      <dgm:spPr/>
      <dgm:t>
        <a:bodyPr/>
        <a:lstStyle/>
        <a:p>
          <a:endParaRPr lang="de-DE"/>
        </a:p>
      </dgm:t>
    </dgm:pt>
    <dgm:pt modelId="{8B0E4D09-9612-49AF-93AB-C057F239257D}" type="sibTrans" cxnId="{14A6EAD2-8819-4937-B801-B7928AACA402}">
      <dgm:prSet/>
      <dgm:spPr/>
      <dgm:t>
        <a:bodyPr/>
        <a:lstStyle/>
        <a:p>
          <a:endParaRPr lang="de-DE"/>
        </a:p>
      </dgm:t>
    </dgm:pt>
    <dgm:pt modelId="{C4A2ED50-3DDF-41D3-968D-5F2C1CABEEFC}">
      <dgm:prSet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/>
            <a:t>Pute</a:t>
          </a:r>
          <a:endParaRPr lang="de-DE" dirty="0"/>
        </a:p>
      </dgm:t>
    </dgm:pt>
    <dgm:pt modelId="{448E78C3-ED32-4A7D-932D-5173D05542E0}" type="parTrans" cxnId="{4FC5696A-7076-4C44-88D4-EE224C0006E4}">
      <dgm:prSet/>
      <dgm:spPr/>
      <dgm:t>
        <a:bodyPr/>
        <a:lstStyle/>
        <a:p>
          <a:endParaRPr lang="de-DE"/>
        </a:p>
      </dgm:t>
    </dgm:pt>
    <dgm:pt modelId="{E1521D96-5EA3-4D31-AA66-DF0688F7A79E}" type="sibTrans" cxnId="{4FC5696A-7076-4C44-88D4-EE224C0006E4}">
      <dgm:prSet/>
      <dgm:spPr/>
      <dgm:t>
        <a:bodyPr/>
        <a:lstStyle/>
        <a:p>
          <a:endParaRPr lang="de-DE"/>
        </a:p>
      </dgm:t>
    </dgm:pt>
    <dgm:pt modelId="{069A69CF-3A5A-4EF0-B9DF-C49DFF7F97F3}">
      <dgm:prSet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 dirty="0"/>
            <a:t>Käse</a:t>
          </a:r>
        </a:p>
      </dgm:t>
    </dgm:pt>
    <dgm:pt modelId="{365A39E0-7C1A-4265-B768-1E1D372A57C3}" type="parTrans" cxnId="{BE276013-CF06-4868-A76C-B272F223E2C3}">
      <dgm:prSet/>
      <dgm:spPr/>
      <dgm:t>
        <a:bodyPr/>
        <a:lstStyle/>
        <a:p>
          <a:endParaRPr lang="de-DE"/>
        </a:p>
      </dgm:t>
    </dgm:pt>
    <dgm:pt modelId="{5162C6C5-77CE-469E-AF4F-AA84CA65EF36}" type="sibTrans" cxnId="{BE276013-CF06-4868-A76C-B272F223E2C3}">
      <dgm:prSet/>
      <dgm:spPr/>
      <dgm:t>
        <a:bodyPr/>
        <a:lstStyle/>
        <a:p>
          <a:endParaRPr lang="de-DE"/>
        </a:p>
      </dgm:t>
    </dgm:pt>
    <dgm:pt modelId="{D9CAB73A-A0A9-467E-884E-88A81FF8E489}">
      <dgm:prSet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 dirty="0"/>
            <a:t>Quark</a:t>
          </a:r>
        </a:p>
      </dgm:t>
    </dgm:pt>
    <dgm:pt modelId="{0606DF69-2343-4415-8B6D-8BAC87175C0A}" type="parTrans" cxnId="{CEFF22C4-E802-4A2C-8B71-1F552795A028}">
      <dgm:prSet/>
      <dgm:spPr/>
      <dgm:t>
        <a:bodyPr/>
        <a:lstStyle/>
        <a:p>
          <a:endParaRPr lang="de-DE"/>
        </a:p>
      </dgm:t>
    </dgm:pt>
    <dgm:pt modelId="{5222EF4A-E7E7-412D-BCD6-E519EB86039F}" type="sibTrans" cxnId="{CEFF22C4-E802-4A2C-8B71-1F552795A028}">
      <dgm:prSet/>
      <dgm:spPr/>
      <dgm:t>
        <a:bodyPr/>
        <a:lstStyle/>
        <a:p>
          <a:endParaRPr lang="de-DE"/>
        </a:p>
      </dgm:t>
    </dgm:pt>
    <dgm:pt modelId="{00BAA6EB-0D6C-4BC1-AEBF-6405189AF01B}">
      <dgm:prSet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/>
            <a:t>Eier</a:t>
          </a:r>
          <a:endParaRPr lang="de-DE" dirty="0"/>
        </a:p>
      </dgm:t>
    </dgm:pt>
    <dgm:pt modelId="{CE894077-1C27-45FC-A8A7-479805FBCA7B}" type="parTrans" cxnId="{A50C6079-A407-46BE-9F89-C453CF073FF1}">
      <dgm:prSet/>
      <dgm:spPr/>
      <dgm:t>
        <a:bodyPr/>
        <a:lstStyle/>
        <a:p>
          <a:endParaRPr lang="de-DE"/>
        </a:p>
      </dgm:t>
    </dgm:pt>
    <dgm:pt modelId="{1DF41657-6E65-47CE-B5B4-69D9C63466C3}" type="sibTrans" cxnId="{A50C6079-A407-46BE-9F89-C453CF073FF1}">
      <dgm:prSet/>
      <dgm:spPr/>
      <dgm:t>
        <a:bodyPr/>
        <a:lstStyle/>
        <a:p>
          <a:endParaRPr lang="de-DE"/>
        </a:p>
      </dgm:t>
    </dgm:pt>
    <dgm:pt modelId="{F79E0613-67E3-48CA-8E48-ADF76A7D979E}" type="pres">
      <dgm:prSet presAssocID="{75279448-0512-4598-ABA1-7261BB742FD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682E9A3-07A9-45AE-BF01-4D9B52755275}" type="pres">
      <dgm:prSet presAssocID="{677F1933-5D26-4F8F-B58E-A1B99337C000}" presName="hierRoot1" presStyleCnt="0">
        <dgm:presLayoutVars>
          <dgm:hierBranch val="init"/>
        </dgm:presLayoutVars>
      </dgm:prSet>
      <dgm:spPr/>
    </dgm:pt>
    <dgm:pt modelId="{48C566BB-ECE7-49BF-94C1-14D82C045C9A}" type="pres">
      <dgm:prSet presAssocID="{677F1933-5D26-4F8F-B58E-A1B99337C000}" presName="rootComposite1" presStyleCnt="0"/>
      <dgm:spPr/>
    </dgm:pt>
    <dgm:pt modelId="{47998963-DDB3-45D2-AA7C-974EA084C6EE}" type="pres">
      <dgm:prSet presAssocID="{677F1933-5D26-4F8F-B58E-A1B99337C000}" presName="rootText1" presStyleLbl="node1" presStyleIdx="0" presStyleCnt="19">
        <dgm:presLayoutVars>
          <dgm:chPref val="3"/>
        </dgm:presLayoutVars>
      </dgm:prSet>
      <dgm:spPr/>
    </dgm:pt>
    <dgm:pt modelId="{66D27E6A-A21B-47CB-881A-7F2971BB7EA0}" type="pres">
      <dgm:prSet presAssocID="{677F1933-5D26-4F8F-B58E-A1B99337C000}" presName="rootConnector1" presStyleLbl="node1" presStyleIdx="0" presStyleCnt="19"/>
      <dgm:spPr/>
    </dgm:pt>
    <dgm:pt modelId="{0B1C3590-9635-4C13-BC24-A11E98C8794D}" type="pres">
      <dgm:prSet presAssocID="{677F1933-5D26-4F8F-B58E-A1B99337C000}" presName="hierChild2" presStyleCnt="0"/>
      <dgm:spPr/>
    </dgm:pt>
    <dgm:pt modelId="{31507F72-11E7-464D-B190-52898F6EF73A}" type="pres">
      <dgm:prSet presAssocID="{677F1933-5D26-4F8F-B58E-A1B99337C000}" presName="hierChild3" presStyleCnt="0"/>
      <dgm:spPr/>
    </dgm:pt>
    <dgm:pt modelId="{D011BA64-1AF6-4B99-AD9D-04F053ACBEEA}" type="pres">
      <dgm:prSet presAssocID="{DD828AA0-267E-4122-BD45-AABFCD2D13BC}" presName="Name108" presStyleLbl="parChTrans1D2" presStyleIdx="0" presStyleCnt="2"/>
      <dgm:spPr/>
    </dgm:pt>
    <dgm:pt modelId="{F73E8BC5-66C2-4E57-9A92-7DD9EC5E909F}" type="pres">
      <dgm:prSet presAssocID="{2442A904-1B33-4351-AE56-A104518E6D39}" presName="hierRoot3" presStyleCnt="0">
        <dgm:presLayoutVars>
          <dgm:hierBranch val="init"/>
        </dgm:presLayoutVars>
      </dgm:prSet>
      <dgm:spPr/>
    </dgm:pt>
    <dgm:pt modelId="{24EA12BA-C8C8-46FD-825B-D792579861B5}" type="pres">
      <dgm:prSet presAssocID="{2442A904-1B33-4351-AE56-A104518E6D39}" presName="rootComposite3" presStyleCnt="0"/>
      <dgm:spPr/>
    </dgm:pt>
    <dgm:pt modelId="{8DC77EF3-DE22-4296-ACF9-350FFBE4FC12}" type="pres">
      <dgm:prSet presAssocID="{2442A904-1B33-4351-AE56-A104518E6D39}" presName="rootText3" presStyleLbl="asst0" presStyleIdx="0" presStyleCnt="2">
        <dgm:presLayoutVars>
          <dgm:chPref val="3"/>
        </dgm:presLayoutVars>
      </dgm:prSet>
      <dgm:spPr/>
    </dgm:pt>
    <dgm:pt modelId="{6419D45A-5898-4A56-BDFB-5D3269739C08}" type="pres">
      <dgm:prSet presAssocID="{2442A904-1B33-4351-AE56-A104518E6D39}" presName="rootConnector3" presStyleLbl="asst1" presStyleIdx="0" presStyleCnt="0"/>
      <dgm:spPr/>
    </dgm:pt>
    <dgm:pt modelId="{0D9FAAEE-73B0-4619-8EF8-67BA79CD1DAF}" type="pres">
      <dgm:prSet presAssocID="{2442A904-1B33-4351-AE56-A104518E6D39}" presName="hierChild6" presStyleCnt="0"/>
      <dgm:spPr/>
    </dgm:pt>
    <dgm:pt modelId="{A009A463-729B-4C7E-8C9E-ABD792C04214}" type="pres">
      <dgm:prSet presAssocID="{17187F67-C4A3-4A23-9A09-29731F005B9E}" presName="Name37" presStyleLbl="parChTrans1D3" presStyleIdx="0" presStyleCnt="4"/>
      <dgm:spPr/>
    </dgm:pt>
    <dgm:pt modelId="{0EF52F47-F610-4DBB-A7FF-946BEFAB328A}" type="pres">
      <dgm:prSet presAssocID="{C2737CFD-C960-4744-97E8-6F67FD09CAB0}" presName="hierRoot2" presStyleCnt="0">
        <dgm:presLayoutVars>
          <dgm:hierBranch val="init"/>
        </dgm:presLayoutVars>
      </dgm:prSet>
      <dgm:spPr/>
    </dgm:pt>
    <dgm:pt modelId="{18419383-22C4-44EC-A189-736C30B7342D}" type="pres">
      <dgm:prSet presAssocID="{C2737CFD-C960-4744-97E8-6F67FD09CAB0}" presName="rootComposite" presStyleCnt="0"/>
      <dgm:spPr/>
    </dgm:pt>
    <dgm:pt modelId="{B758B960-81D7-4B44-AEA9-B6FE29A57D3C}" type="pres">
      <dgm:prSet presAssocID="{C2737CFD-C960-4744-97E8-6F67FD09CAB0}" presName="rootText" presStyleLbl="node1" presStyleIdx="1" presStyleCnt="19">
        <dgm:presLayoutVars>
          <dgm:chPref val="3"/>
        </dgm:presLayoutVars>
      </dgm:prSet>
      <dgm:spPr/>
    </dgm:pt>
    <dgm:pt modelId="{307F2858-D2F0-418C-B1FF-A6063DF84CD9}" type="pres">
      <dgm:prSet presAssocID="{C2737CFD-C960-4744-97E8-6F67FD09CAB0}" presName="rootConnector" presStyleLbl="node3" presStyleIdx="0" presStyleCnt="0"/>
      <dgm:spPr/>
    </dgm:pt>
    <dgm:pt modelId="{B6662E14-79E6-44F5-AC53-E56692C56CDF}" type="pres">
      <dgm:prSet presAssocID="{C2737CFD-C960-4744-97E8-6F67FD09CAB0}" presName="hierChild4" presStyleCnt="0"/>
      <dgm:spPr/>
    </dgm:pt>
    <dgm:pt modelId="{805446F9-5F5A-4E47-890A-DC2952653164}" type="pres">
      <dgm:prSet presAssocID="{9A3D3768-4B65-4E99-B91D-F04A0F4DC850}" presName="Name37" presStyleLbl="parChTrans1D4" presStyleIdx="0" presStyleCnt="14"/>
      <dgm:spPr/>
    </dgm:pt>
    <dgm:pt modelId="{D5281C67-9A3E-4B8C-BA36-73C939B9107A}" type="pres">
      <dgm:prSet presAssocID="{B7B97D24-889B-4DFF-8775-174C9C1F4CBD}" presName="hierRoot2" presStyleCnt="0">
        <dgm:presLayoutVars>
          <dgm:hierBranch val="init"/>
        </dgm:presLayoutVars>
      </dgm:prSet>
      <dgm:spPr/>
    </dgm:pt>
    <dgm:pt modelId="{017DB7EE-57B4-4078-95D1-F6889292FEF7}" type="pres">
      <dgm:prSet presAssocID="{B7B97D24-889B-4DFF-8775-174C9C1F4CBD}" presName="rootComposite" presStyleCnt="0"/>
      <dgm:spPr/>
    </dgm:pt>
    <dgm:pt modelId="{F06E520A-82E0-4BE8-A3D1-37DF7CC28DA9}" type="pres">
      <dgm:prSet presAssocID="{B7B97D24-889B-4DFF-8775-174C9C1F4CBD}" presName="rootText" presStyleLbl="node1" presStyleIdx="2" presStyleCnt="19">
        <dgm:presLayoutVars>
          <dgm:chPref val="3"/>
        </dgm:presLayoutVars>
      </dgm:prSet>
      <dgm:spPr/>
    </dgm:pt>
    <dgm:pt modelId="{30F67AE4-6CC3-433D-9868-900F042F0BBC}" type="pres">
      <dgm:prSet presAssocID="{B7B97D24-889B-4DFF-8775-174C9C1F4CBD}" presName="rootConnector" presStyleLbl="node4" presStyleIdx="0" presStyleCnt="0"/>
      <dgm:spPr/>
    </dgm:pt>
    <dgm:pt modelId="{3F544AEA-60C4-4F3F-A2AB-85D4BC8697BF}" type="pres">
      <dgm:prSet presAssocID="{B7B97D24-889B-4DFF-8775-174C9C1F4CBD}" presName="hierChild4" presStyleCnt="0"/>
      <dgm:spPr/>
    </dgm:pt>
    <dgm:pt modelId="{8940CDB0-3A26-4ECD-960E-37257226FA10}" type="pres">
      <dgm:prSet presAssocID="{B7B97D24-889B-4DFF-8775-174C9C1F4CBD}" presName="hierChild5" presStyleCnt="0"/>
      <dgm:spPr/>
    </dgm:pt>
    <dgm:pt modelId="{9FEF28DB-4F7E-4025-8117-C3C35CFDC963}" type="pres">
      <dgm:prSet presAssocID="{D06D1537-4333-4E1C-BB6A-5639A0215EF0}" presName="Name37" presStyleLbl="parChTrans1D4" presStyleIdx="1" presStyleCnt="14"/>
      <dgm:spPr/>
    </dgm:pt>
    <dgm:pt modelId="{376960C5-E8FC-4881-9B18-35AC1BA8C757}" type="pres">
      <dgm:prSet presAssocID="{7C91BF2D-09DB-4895-99A2-E739B2063549}" presName="hierRoot2" presStyleCnt="0">
        <dgm:presLayoutVars>
          <dgm:hierBranch val="init"/>
        </dgm:presLayoutVars>
      </dgm:prSet>
      <dgm:spPr/>
    </dgm:pt>
    <dgm:pt modelId="{25D586DF-6739-4FD9-99D5-3725DA425F08}" type="pres">
      <dgm:prSet presAssocID="{7C91BF2D-09DB-4895-99A2-E739B2063549}" presName="rootComposite" presStyleCnt="0"/>
      <dgm:spPr/>
    </dgm:pt>
    <dgm:pt modelId="{D60A06E2-3D66-48CB-9472-DD28C2591A6B}" type="pres">
      <dgm:prSet presAssocID="{7C91BF2D-09DB-4895-99A2-E739B2063549}" presName="rootText" presStyleLbl="node1" presStyleIdx="3" presStyleCnt="19">
        <dgm:presLayoutVars>
          <dgm:chPref val="3"/>
        </dgm:presLayoutVars>
      </dgm:prSet>
      <dgm:spPr/>
    </dgm:pt>
    <dgm:pt modelId="{3E1DE5DF-A768-45BB-96EC-9870F3C607F9}" type="pres">
      <dgm:prSet presAssocID="{7C91BF2D-09DB-4895-99A2-E739B2063549}" presName="rootConnector" presStyleLbl="node4" presStyleIdx="0" presStyleCnt="0"/>
      <dgm:spPr/>
    </dgm:pt>
    <dgm:pt modelId="{8FDF3A7F-2E7A-442F-9C4E-03E3FD3678C3}" type="pres">
      <dgm:prSet presAssocID="{7C91BF2D-09DB-4895-99A2-E739B2063549}" presName="hierChild4" presStyleCnt="0"/>
      <dgm:spPr/>
    </dgm:pt>
    <dgm:pt modelId="{80BC83CF-03E8-4378-8BDA-06E97E3B0487}" type="pres">
      <dgm:prSet presAssocID="{7C91BF2D-09DB-4895-99A2-E739B2063549}" presName="hierChild5" presStyleCnt="0"/>
      <dgm:spPr/>
    </dgm:pt>
    <dgm:pt modelId="{CDC28BF6-7483-453D-AB8E-314190492EA3}" type="pres">
      <dgm:prSet presAssocID="{C2737CFD-C960-4744-97E8-6F67FD09CAB0}" presName="hierChild5" presStyleCnt="0"/>
      <dgm:spPr/>
    </dgm:pt>
    <dgm:pt modelId="{13054139-1BA2-4FF5-BCED-4988097A64FA}" type="pres">
      <dgm:prSet presAssocID="{AA7E649F-E7D2-46EB-ACBC-C1D53B21A608}" presName="Name37" presStyleLbl="parChTrans1D3" presStyleIdx="1" presStyleCnt="4"/>
      <dgm:spPr/>
    </dgm:pt>
    <dgm:pt modelId="{27E47748-BE8C-4884-BB0B-9D993D70742E}" type="pres">
      <dgm:prSet presAssocID="{12D837CF-420A-41F1-914A-C58A8597D169}" presName="hierRoot2" presStyleCnt="0">
        <dgm:presLayoutVars>
          <dgm:hierBranch val="init"/>
        </dgm:presLayoutVars>
      </dgm:prSet>
      <dgm:spPr/>
    </dgm:pt>
    <dgm:pt modelId="{15B58A5C-2E57-4B76-BF6F-C2EA706BE7B1}" type="pres">
      <dgm:prSet presAssocID="{12D837CF-420A-41F1-914A-C58A8597D169}" presName="rootComposite" presStyleCnt="0"/>
      <dgm:spPr/>
    </dgm:pt>
    <dgm:pt modelId="{E9C999A0-58F2-4A89-9D02-C37C33EE7EED}" type="pres">
      <dgm:prSet presAssocID="{12D837CF-420A-41F1-914A-C58A8597D169}" presName="rootText" presStyleLbl="node1" presStyleIdx="4" presStyleCnt="19">
        <dgm:presLayoutVars>
          <dgm:chPref val="3"/>
        </dgm:presLayoutVars>
      </dgm:prSet>
      <dgm:spPr/>
    </dgm:pt>
    <dgm:pt modelId="{7FC3355F-AC50-49AD-82F5-CE1D9BC04D7B}" type="pres">
      <dgm:prSet presAssocID="{12D837CF-420A-41F1-914A-C58A8597D169}" presName="rootConnector" presStyleLbl="node3" presStyleIdx="0" presStyleCnt="0"/>
      <dgm:spPr/>
    </dgm:pt>
    <dgm:pt modelId="{9BF5996C-6C6D-44E7-9377-A9328E3C7116}" type="pres">
      <dgm:prSet presAssocID="{12D837CF-420A-41F1-914A-C58A8597D169}" presName="hierChild4" presStyleCnt="0"/>
      <dgm:spPr/>
    </dgm:pt>
    <dgm:pt modelId="{9E6B2E5B-3DA9-47A3-B141-42F57F23DF8A}" type="pres">
      <dgm:prSet presAssocID="{29E96F04-4C37-4A1B-B0CC-2E64CABDB02B}" presName="Name37" presStyleLbl="parChTrans1D4" presStyleIdx="2" presStyleCnt="14"/>
      <dgm:spPr/>
    </dgm:pt>
    <dgm:pt modelId="{01D61865-632B-41B7-BC5A-AEB99D11CA4E}" type="pres">
      <dgm:prSet presAssocID="{41E49783-8C54-43AB-85E1-DA73DB502318}" presName="hierRoot2" presStyleCnt="0">
        <dgm:presLayoutVars>
          <dgm:hierBranch val="init"/>
        </dgm:presLayoutVars>
      </dgm:prSet>
      <dgm:spPr/>
    </dgm:pt>
    <dgm:pt modelId="{8ACE845E-2486-47A3-BD04-D6C119F4350F}" type="pres">
      <dgm:prSet presAssocID="{41E49783-8C54-43AB-85E1-DA73DB502318}" presName="rootComposite" presStyleCnt="0"/>
      <dgm:spPr/>
    </dgm:pt>
    <dgm:pt modelId="{14A71A08-0000-4AAF-B1A5-C76A100FDBAB}" type="pres">
      <dgm:prSet presAssocID="{41E49783-8C54-43AB-85E1-DA73DB502318}" presName="rootText" presStyleLbl="node1" presStyleIdx="5" presStyleCnt="19">
        <dgm:presLayoutVars>
          <dgm:chPref val="3"/>
        </dgm:presLayoutVars>
      </dgm:prSet>
      <dgm:spPr/>
    </dgm:pt>
    <dgm:pt modelId="{8A23CEA7-A479-4ABD-BABC-14441F7AD0CC}" type="pres">
      <dgm:prSet presAssocID="{41E49783-8C54-43AB-85E1-DA73DB502318}" presName="rootConnector" presStyleLbl="node4" presStyleIdx="0" presStyleCnt="0"/>
      <dgm:spPr/>
    </dgm:pt>
    <dgm:pt modelId="{6ED79818-108E-4D82-B0EB-E7620B7964C0}" type="pres">
      <dgm:prSet presAssocID="{41E49783-8C54-43AB-85E1-DA73DB502318}" presName="hierChild4" presStyleCnt="0"/>
      <dgm:spPr/>
    </dgm:pt>
    <dgm:pt modelId="{35988A11-75A6-44E4-9B44-46F810ECBAAD}" type="pres">
      <dgm:prSet presAssocID="{41E49783-8C54-43AB-85E1-DA73DB502318}" presName="hierChild5" presStyleCnt="0"/>
      <dgm:spPr/>
    </dgm:pt>
    <dgm:pt modelId="{03405B26-91D7-4EB6-848E-6E12A39FFA72}" type="pres">
      <dgm:prSet presAssocID="{C3B7192F-F64E-4DE5-85CA-A17748AA709C}" presName="Name37" presStyleLbl="parChTrans1D4" presStyleIdx="3" presStyleCnt="14"/>
      <dgm:spPr/>
    </dgm:pt>
    <dgm:pt modelId="{34089E88-AE5D-4CFC-9822-A2D4A9BF81B1}" type="pres">
      <dgm:prSet presAssocID="{187A2716-D2B4-41CF-8CB7-2F19268BBDB3}" presName="hierRoot2" presStyleCnt="0">
        <dgm:presLayoutVars>
          <dgm:hierBranch val="init"/>
        </dgm:presLayoutVars>
      </dgm:prSet>
      <dgm:spPr/>
    </dgm:pt>
    <dgm:pt modelId="{57E32E2D-106E-457E-A578-8DEBDC928E1F}" type="pres">
      <dgm:prSet presAssocID="{187A2716-D2B4-41CF-8CB7-2F19268BBDB3}" presName="rootComposite" presStyleCnt="0"/>
      <dgm:spPr/>
    </dgm:pt>
    <dgm:pt modelId="{117F131C-6FCB-4398-B355-6B014BF9816F}" type="pres">
      <dgm:prSet presAssocID="{187A2716-D2B4-41CF-8CB7-2F19268BBDB3}" presName="rootText" presStyleLbl="node1" presStyleIdx="6" presStyleCnt="19">
        <dgm:presLayoutVars>
          <dgm:chPref val="3"/>
        </dgm:presLayoutVars>
      </dgm:prSet>
      <dgm:spPr/>
    </dgm:pt>
    <dgm:pt modelId="{1DF55587-C34B-48AF-AD9E-FBA0AF3A1F9E}" type="pres">
      <dgm:prSet presAssocID="{187A2716-D2B4-41CF-8CB7-2F19268BBDB3}" presName="rootConnector" presStyleLbl="node4" presStyleIdx="0" presStyleCnt="0"/>
      <dgm:spPr/>
    </dgm:pt>
    <dgm:pt modelId="{BFD48840-3204-432C-9590-DD6710ACCD3F}" type="pres">
      <dgm:prSet presAssocID="{187A2716-D2B4-41CF-8CB7-2F19268BBDB3}" presName="hierChild4" presStyleCnt="0"/>
      <dgm:spPr/>
    </dgm:pt>
    <dgm:pt modelId="{BF441BC0-6294-4A94-B5DD-5AB2107CEDE3}" type="pres">
      <dgm:prSet presAssocID="{187A2716-D2B4-41CF-8CB7-2F19268BBDB3}" presName="hierChild5" presStyleCnt="0"/>
      <dgm:spPr/>
    </dgm:pt>
    <dgm:pt modelId="{DAC3CF91-BD1F-4115-89D6-42BEF8C2A742}" type="pres">
      <dgm:prSet presAssocID="{12D837CF-420A-41F1-914A-C58A8597D169}" presName="hierChild5" presStyleCnt="0"/>
      <dgm:spPr/>
    </dgm:pt>
    <dgm:pt modelId="{EC7420C1-7810-4B06-9691-2B0F7609C885}" type="pres">
      <dgm:prSet presAssocID="{2442A904-1B33-4351-AE56-A104518E6D39}" presName="hierChild7" presStyleCnt="0"/>
      <dgm:spPr/>
    </dgm:pt>
    <dgm:pt modelId="{DA633A20-680B-47D3-AAA1-2C1A48C66EEC}" type="pres">
      <dgm:prSet presAssocID="{E99373AB-67DB-4441-80AF-45E8584FCE6F}" presName="Name108" presStyleLbl="parChTrans1D2" presStyleIdx="1" presStyleCnt="2"/>
      <dgm:spPr/>
    </dgm:pt>
    <dgm:pt modelId="{38FECF0D-ADA8-4D3F-9062-19F51AAEC6FB}" type="pres">
      <dgm:prSet presAssocID="{76B3FD18-C077-406D-B20F-C0F083C7CA4C}" presName="hierRoot3" presStyleCnt="0">
        <dgm:presLayoutVars>
          <dgm:hierBranch val="init"/>
        </dgm:presLayoutVars>
      </dgm:prSet>
      <dgm:spPr/>
    </dgm:pt>
    <dgm:pt modelId="{4A8FE54B-FDFF-4DBE-8DED-F3597038322F}" type="pres">
      <dgm:prSet presAssocID="{76B3FD18-C077-406D-B20F-C0F083C7CA4C}" presName="rootComposite3" presStyleCnt="0"/>
      <dgm:spPr/>
    </dgm:pt>
    <dgm:pt modelId="{8953BAB1-8ADF-4ADC-A8CA-C780704A522D}" type="pres">
      <dgm:prSet presAssocID="{76B3FD18-C077-406D-B20F-C0F083C7CA4C}" presName="rootText3" presStyleLbl="asst0" presStyleIdx="1" presStyleCnt="2">
        <dgm:presLayoutVars>
          <dgm:chPref val="3"/>
        </dgm:presLayoutVars>
      </dgm:prSet>
      <dgm:spPr/>
    </dgm:pt>
    <dgm:pt modelId="{9E2B08D8-9744-4A6B-8EDE-B96754E268DF}" type="pres">
      <dgm:prSet presAssocID="{76B3FD18-C077-406D-B20F-C0F083C7CA4C}" presName="rootConnector3" presStyleLbl="asst1" presStyleIdx="0" presStyleCnt="0"/>
      <dgm:spPr/>
    </dgm:pt>
    <dgm:pt modelId="{AD2278EB-5BA4-4901-90EC-77D8E23A76F3}" type="pres">
      <dgm:prSet presAssocID="{76B3FD18-C077-406D-B20F-C0F083C7CA4C}" presName="hierChild6" presStyleCnt="0"/>
      <dgm:spPr/>
    </dgm:pt>
    <dgm:pt modelId="{995B8A4F-BFD9-4361-9C8A-86AEA13CFCF9}" type="pres">
      <dgm:prSet presAssocID="{5953CB85-267B-4AE9-A327-675ABD38B9ED}" presName="Name37" presStyleLbl="parChTrans1D3" presStyleIdx="2" presStyleCnt="4"/>
      <dgm:spPr/>
    </dgm:pt>
    <dgm:pt modelId="{5898B3E1-5294-42E8-8451-68470C89E8A6}" type="pres">
      <dgm:prSet presAssocID="{8BD012F7-37C9-4CDD-AE2E-6F7C45F4FE94}" presName="hierRoot2" presStyleCnt="0">
        <dgm:presLayoutVars>
          <dgm:hierBranch val="init"/>
        </dgm:presLayoutVars>
      </dgm:prSet>
      <dgm:spPr/>
    </dgm:pt>
    <dgm:pt modelId="{9A2E425F-33AC-486F-B8B9-11973BDDB471}" type="pres">
      <dgm:prSet presAssocID="{8BD012F7-37C9-4CDD-AE2E-6F7C45F4FE94}" presName="rootComposite" presStyleCnt="0"/>
      <dgm:spPr/>
    </dgm:pt>
    <dgm:pt modelId="{3EE38A46-9BFB-4286-A0F0-5B96E3353DA7}" type="pres">
      <dgm:prSet presAssocID="{8BD012F7-37C9-4CDD-AE2E-6F7C45F4FE94}" presName="rootText" presStyleLbl="node1" presStyleIdx="7" presStyleCnt="19">
        <dgm:presLayoutVars>
          <dgm:chPref val="3"/>
        </dgm:presLayoutVars>
      </dgm:prSet>
      <dgm:spPr/>
    </dgm:pt>
    <dgm:pt modelId="{977D26CF-82E1-4226-B751-69F74655A68E}" type="pres">
      <dgm:prSet presAssocID="{8BD012F7-37C9-4CDD-AE2E-6F7C45F4FE94}" presName="rootConnector" presStyleLbl="node3" presStyleIdx="0" presStyleCnt="0"/>
      <dgm:spPr/>
    </dgm:pt>
    <dgm:pt modelId="{5297AC4A-C370-4AAC-ACDD-EA64B344D082}" type="pres">
      <dgm:prSet presAssocID="{8BD012F7-37C9-4CDD-AE2E-6F7C45F4FE94}" presName="hierChild4" presStyleCnt="0"/>
      <dgm:spPr/>
    </dgm:pt>
    <dgm:pt modelId="{1D4F9C73-AFCB-4476-9077-BDDA9EE56321}" type="pres">
      <dgm:prSet presAssocID="{CE894077-1C27-45FC-A8A7-479805FBCA7B}" presName="Name37" presStyleLbl="parChTrans1D4" presStyleIdx="4" presStyleCnt="14"/>
      <dgm:spPr/>
    </dgm:pt>
    <dgm:pt modelId="{059740F3-C29C-42A2-A321-79E6CF085ED9}" type="pres">
      <dgm:prSet presAssocID="{00BAA6EB-0D6C-4BC1-AEBF-6405189AF01B}" presName="hierRoot2" presStyleCnt="0">
        <dgm:presLayoutVars>
          <dgm:hierBranch val="init"/>
        </dgm:presLayoutVars>
      </dgm:prSet>
      <dgm:spPr/>
    </dgm:pt>
    <dgm:pt modelId="{B57A2160-ABA5-4625-BB3C-D65FE364D7A7}" type="pres">
      <dgm:prSet presAssocID="{00BAA6EB-0D6C-4BC1-AEBF-6405189AF01B}" presName="rootComposite" presStyleCnt="0"/>
      <dgm:spPr/>
    </dgm:pt>
    <dgm:pt modelId="{4203A389-6594-45DD-8AC1-8D34AC448C30}" type="pres">
      <dgm:prSet presAssocID="{00BAA6EB-0D6C-4BC1-AEBF-6405189AF01B}" presName="rootText" presStyleLbl="node1" presStyleIdx="8" presStyleCnt="19">
        <dgm:presLayoutVars>
          <dgm:chPref val="3"/>
        </dgm:presLayoutVars>
      </dgm:prSet>
      <dgm:spPr/>
    </dgm:pt>
    <dgm:pt modelId="{ABAFC0B7-733E-45FC-85E3-B3DA4090653E}" type="pres">
      <dgm:prSet presAssocID="{00BAA6EB-0D6C-4BC1-AEBF-6405189AF01B}" presName="rootConnector" presStyleLbl="node4" presStyleIdx="0" presStyleCnt="0"/>
      <dgm:spPr/>
    </dgm:pt>
    <dgm:pt modelId="{61CBFB78-D05A-40ED-9C08-E21CCF2DD8E7}" type="pres">
      <dgm:prSet presAssocID="{00BAA6EB-0D6C-4BC1-AEBF-6405189AF01B}" presName="hierChild4" presStyleCnt="0"/>
      <dgm:spPr/>
    </dgm:pt>
    <dgm:pt modelId="{84967AE5-EF44-4635-B65A-8971049DFAE0}" type="pres">
      <dgm:prSet presAssocID="{00BAA6EB-0D6C-4BC1-AEBF-6405189AF01B}" presName="hierChild5" presStyleCnt="0"/>
      <dgm:spPr/>
    </dgm:pt>
    <dgm:pt modelId="{5ED7CCC5-F4FF-4148-86EA-5F9A1510702A}" type="pres">
      <dgm:prSet presAssocID="{964F7625-E046-46CD-976B-AB135821D386}" presName="Name37" presStyleLbl="parChTrans1D4" presStyleIdx="5" presStyleCnt="14"/>
      <dgm:spPr/>
    </dgm:pt>
    <dgm:pt modelId="{E3F82194-1A74-4AA1-B880-2CAAEEA8DE11}" type="pres">
      <dgm:prSet presAssocID="{643157E6-2864-43FF-8145-70E23A9AF1E3}" presName="hierRoot2" presStyleCnt="0">
        <dgm:presLayoutVars>
          <dgm:hierBranch val="init"/>
        </dgm:presLayoutVars>
      </dgm:prSet>
      <dgm:spPr/>
    </dgm:pt>
    <dgm:pt modelId="{185E8888-8CE4-474F-A5AD-F983252A0BA4}" type="pres">
      <dgm:prSet presAssocID="{643157E6-2864-43FF-8145-70E23A9AF1E3}" presName="rootComposite" presStyleCnt="0"/>
      <dgm:spPr/>
    </dgm:pt>
    <dgm:pt modelId="{EFA0653B-8101-461A-B6AF-F569D7E31E1C}" type="pres">
      <dgm:prSet presAssocID="{643157E6-2864-43FF-8145-70E23A9AF1E3}" presName="rootText" presStyleLbl="node1" presStyleIdx="9" presStyleCnt="19">
        <dgm:presLayoutVars>
          <dgm:chPref val="3"/>
        </dgm:presLayoutVars>
      </dgm:prSet>
      <dgm:spPr/>
    </dgm:pt>
    <dgm:pt modelId="{C2FEBDAF-3847-41C9-A8C4-1A12EE6391C7}" type="pres">
      <dgm:prSet presAssocID="{643157E6-2864-43FF-8145-70E23A9AF1E3}" presName="rootConnector" presStyleLbl="node4" presStyleIdx="0" presStyleCnt="0"/>
      <dgm:spPr/>
    </dgm:pt>
    <dgm:pt modelId="{4175DDCE-6364-4A73-92D2-6BC7FC8993AA}" type="pres">
      <dgm:prSet presAssocID="{643157E6-2864-43FF-8145-70E23A9AF1E3}" presName="hierChild4" presStyleCnt="0"/>
      <dgm:spPr/>
    </dgm:pt>
    <dgm:pt modelId="{1C180496-608B-4CEF-8A5D-5A916E418E1E}" type="pres">
      <dgm:prSet presAssocID="{643157E6-2864-43FF-8145-70E23A9AF1E3}" presName="hierChild5" presStyleCnt="0"/>
      <dgm:spPr/>
    </dgm:pt>
    <dgm:pt modelId="{2BA8B828-BD31-4563-9F5C-D782256F52A1}" type="pres">
      <dgm:prSet presAssocID="{365A39E0-7C1A-4265-B768-1E1D372A57C3}" presName="Name37" presStyleLbl="parChTrans1D4" presStyleIdx="6" presStyleCnt="14"/>
      <dgm:spPr/>
    </dgm:pt>
    <dgm:pt modelId="{1568E462-8830-48A2-A470-DFEE1F2F158C}" type="pres">
      <dgm:prSet presAssocID="{069A69CF-3A5A-4EF0-B9DF-C49DFF7F97F3}" presName="hierRoot2" presStyleCnt="0">
        <dgm:presLayoutVars>
          <dgm:hierBranch val="init"/>
        </dgm:presLayoutVars>
      </dgm:prSet>
      <dgm:spPr/>
    </dgm:pt>
    <dgm:pt modelId="{C3763683-5267-46F1-A0CD-8E2675A61BA2}" type="pres">
      <dgm:prSet presAssocID="{069A69CF-3A5A-4EF0-B9DF-C49DFF7F97F3}" presName="rootComposite" presStyleCnt="0"/>
      <dgm:spPr/>
    </dgm:pt>
    <dgm:pt modelId="{CE0F8E8F-A791-410F-9608-7F9E3E4DCDCF}" type="pres">
      <dgm:prSet presAssocID="{069A69CF-3A5A-4EF0-B9DF-C49DFF7F97F3}" presName="rootText" presStyleLbl="node1" presStyleIdx="10" presStyleCnt="19">
        <dgm:presLayoutVars>
          <dgm:chPref val="3"/>
        </dgm:presLayoutVars>
      </dgm:prSet>
      <dgm:spPr/>
    </dgm:pt>
    <dgm:pt modelId="{1AAACD08-C7DF-44E2-BFFA-691FF2C0FEE7}" type="pres">
      <dgm:prSet presAssocID="{069A69CF-3A5A-4EF0-B9DF-C49DFF7F97F3}" presName="rootConnector" presStyleLbl="node4" presStyleIdx="0" presStyleCnt="0"/>
      <dgm:spPr/>
    </dgm:pt>
    <dgm:pt modelId="{941006CF-30ED-49F7-A660-3DF6813D479D}" type="pres">
      <dgm:prSet presAssocID="{069A69CF-3A5A-4EF0-B9DF-C49DFF7F97F3}" presName="hierChild4" presStyleCnt="0"/>
      <dgm:spPr/>
    </dgm:pt>
    <dgm:pt modelId="{DD85D747-9C98-42FA-AF94-E1B9ECC32072}" type="pres">
      <dgm:prSet presAssocID="{069A69CF-3A5A-4EF0-B9DF-C49DFF7F97F3}" presName="hierChild5" presStyleCnt="0"/>
      <dgm:spPr/>
    </dgm:pt>
    <dgm:pt modelId="{7FDFE1A4-0E00-4934-9230-4CFC13E4C109}" type="pres">
      <dgm:prSet presAssocID="{0606DF69-2343-4415-8B6D-8BAC87175C0A}" presName="Name37" presStyleLbl="parChTrans1D4" presStyleIdx="7" presStyleCnt="14"/>
      <dgm:spPr/>
    </dgm:pt>
    <dgm:pt modelId="{94EA5C96-7C11-4D85-AF82-C924117AC067}" type="pres">
      <dgm:prSet presAssocID="{D9CAB73A-A0A9-467E-884E-88A81FF8E489}" presName="hierRoot2" presStyleCnt="0">
        <dgm:presLayoutVars>
          <dgm:hierBranch val="init"/>
        </dgm:presLayoutVars>
      </dgm:prSet>
      <dgm:spPr/>
    </dgm:pt>
    <dgm:pt modelId="{89250DF3-F509-41AD-AD09-0B81C0D56FF0}" type="pres">
      <dgm:prSet presAssocID="{D9CAB73A-A0A9-467E-884E-88A81FF8E489}" presName="rootComposite" presStyleCnt="0"/>
      <dgm:spPr/>
    </dgm:pt>
    <dgm:pt modelId="{C79DF020-151F-461A-BE8C-7162C874EB19}" type="pres">
      <dgm:prSet presAssocID="{D9CAB73A-A0A9-467E-884E-88A81FF8E489}" presName="rootText" presStyleLbl="node1" presStyleIdx="11" presStyleCnt="19">
        <dgm:presLayoutVars>
          <dgm:chPref val="3"/>
        </dgm:presLayoutVars>
      </dgm:prSet>
      <dgm:spPr/>
    </dgm:pt>
    <dgm:pt modelId="{C1721CE6-2430-425D-9523-49E3F47974B5}" type="pres">
      <dgm:prSet presAssocID="{D9CAB73A-A0A9-467E-884E-88A81FF8E489}" presName="rootConnector" presStyleLbl="node4" presStyleIdx="0" presStyleCnt="0"/>
      <dgm:spPr/>
    </dgm:pt>
    <dgm:pt modelId="{63A03A26-89D0-430C-9F4B-86A72876C423}" type="pres">
      <dgm:prSet presAssocID="{D9CAB73A-A0A9-467E-884E-88A81FF8E489}" presName="hierChild4" presStyleCnt="0"/>
      <dgm:spPr/>
    </dgm:pt>
    <dgm:pt modelId="{331C132F-BE72-4ADC-8F68-4BFE1954210D}" type="pres">
      <dgm:prSet presAssocID="{D9CAB73A-A0A9-467E-884E-88A81FF8E489}" presName="hierChild5" presStyleCnt="0"/>
      <dgm:spPr/>
    </dgm:pt>
    <dgm:pt modelId="{72E0F9F8-0E9F-4D50-A541-B2E5F895A0D1}" type="pres">
      <dgm:prSet presAssocID="{8BD012F7-37C9-4CDD-AE2E-6F7C45F4FE94}" presName="hierChild5" presStyleCnt="0"/>
      <dgm:spPr/>
    </dgm:pt>
    <dgm:pt modelId="{C869CC87-CD6E-492A-837E-1FB079277856}" type="pres">
      <dgm:prSet presAssocID="{859BC8C7-FEC9-4644-A7A3-9AA27CF69D67}" presName="Name37" presStyleLbl="parChTrans1D3" presStyleIdx="3" presStyleCnt="4"/>
      <dgm:spPr/>
    </dgm:pt>
    <dgm:pt modelId="{BE068C35-6FEC-425F-AEA0-6EFEA7C3F5BB}" type="pres">
      <dgm:prSet presAssocID="{FA487EFB-39E1-45FE-B820-9AE609B00734}" presName="hierRoot2" presStyleCnt="0">
        <dgm:presLayoutVars>
          <dgm:hierBranch val="init"/>
        </dgm:presLayoutVars>
      </dgm:prSet>
      <dgm:spPr/>
    </dgm:pt>
    <dgm:pt modelId="{EBFE0237-F27C-4904-A952-5FA7BF4702D1}" type="pres">
      <dgm:prSet presAssocID="{FA487EFB-39E1-45FE-B820-9AE609B00734}" presName="rootComposite" presStyleCnt="0"/>
      <dgm:spPr/>
    </dgm:pt>
    <dgm:pt modelId="{7FDB642F-3FEE-4716-9DF4-2F07E208ABD5}" type="pres">
      <dgm:prSet presAssocID="{FA487EFB-39E1-45FE-B820-9AE609B00734}" presName="rootText" presStyleLbl="node1" presStyleIdx="12" presStyleCnt="19">
        <dgm:presLayoutVars>
          <dgm:chPref val="3"/>
        </dgm:presLayoutVars>
      </dgm:prSet>
      <dgm:spPr/>
    </dgm:pt>
    <dgm:pt modelId="{9F2542FF-69BD-4694-A22A-32ACC72B6979}" type="pres">
      <dgm:prSet presAssocID="{FA487EFB-39E1-45FE-B820-9AE609B00734}" presName="rootConnector" presStyleLbl="node3" presStyleIdx="0" presStyleCnt="0"/>
      <dgm:spPr/>
    </dgm:pt>
    <dgm:pt modelId="{2E8368C0-2FFA-4901-B31C-0A50A634FD8D}" type="pres">
      <dgm:prSet presAssocID="{FA487EFB-39E1-45FE-B820-9AE609B00734}" presName="hierChild4" presStyleCnt="0"/>
      <dgm:spPr/>
    </dgm:pt>
    <dgm:pt modelId="{C10FDE60-BBAB-472A-B76A-138FAB89F38E}" type="pres">
      <dgm:prSet presAssocID="{CDC0555E-F554-4D98-BCD5-B694283C71C7}" presName="Name37" presStyleLbl="parChTrans1D4" presStyleIdx="8" presStyleCnt="14"/>
      <dgm:spPr/>
    </dgm:pt>
    <dgm:pt modelId="{1E5B7600-A817-46AA-9053-638368F80A5A}" type="pres">
      <dgm:prSet presAssocID="{E5443CF0-5D5B-4DAE-967D-8A9B3EB9C631}" presName="hierRoot2" presStyleCnt="0">
        <dgm:presLayoutVars>
          <dgm:hierBranch val="init"/>
        </dgm:presLayoutVars>
      </dgm:prSet>
      <dgm:spPr/>
    </dgm:pt>
    <dgm:pt modelId="{87C1C4E2-570B-4BB0-8201-3C42DC508F78}" type="pres">
      <dgm:prSet presAssocID="{E5443CF0-5D5B-4DAE-967D-8A9B3EB9C631}" presName="rootComposite" presStyleCnt="0"/>
      <dgm:spPr/>
    </dgm:pt>
    <dgm:pt modelId="{376828E5-848D-429E-959E-342C60894DE6}" type="pres">
      <dgm:prSet presAssocID="{E5443CF0-5D5B-4DAE-967D-8A9B3EB9C631}" presName="rootText" presStyleLbl="node1" presStyleIdx="13" presStyleCnt="19" custLinFactNeighborX="2183" custLinFactNeighborY="-3302">
        <dgm:presLayoutVars>
          <dgm:chPref val="3"/>
        </dgm:presLayoutVars>
      </dgm:prSet>
      <dgm:spPr/>
    </dgm:pt>
    <dgm:pt modelId="{E218736F-7F47-44A1-BE0E-A3A6D46B37DE}" type="pres">
      <dgm:prSet presAssocID="{E5443CF0-5D5B-4DAE-967D-8A9B3EB9C631}" presName="rootConnector" presStyleLbl="node4" presStyleIdx="0" presStyleCnt="0"/>
      <dgm:spPr/>
    </dgm:pt>
    <dgm:pt modelId="{6BE56786-AC55-4670-8FB7-C94A454AD790}" type="pres">
      <dgm:prSet presAssocID="{E5443CF0-5D5B-4DAE-967D-8A9B3EB9C631}" presName="hierChild4" presStyleCnt="0"/>
      <dgm:spPr/>
    </dgm:pt>
    <dgm:pt modelId="{D6B441A4-AC46-442F-87C2-45B5FE43B1C1}" type="pres">
      <dgm:prSet presAssocID="{E5443CF0-5D5B-4DAE-967D-8A9B3EB9C631}" presName="hierChild5" presStyleCnt="0"/>
      <dgm:spPr/>
    </dgm:pt>
    <dgm:pt modelId="{B4D1A309-6513-4F68-A900-5F618047E72F}" type="pres">
      <dgm:prSet presAssocID="{5CE2B49A-CF68-4364-ABD7-B82C5E5CD7B5}" presName="Name37" presStyleLbl="parChTrans1D4" presStyleIdx="9" presStyleCnt="14"/>
      <dgm:spPr/>
    </dgm:pt>
    <dgm:pt modelId="{DEA830CC-2370-45FD-9693-83AEDB38F546}" type="pres">
      <dgm:prSet presAssocID="{A70291F5-4F96-43C9-96B2-58D7C2FA8D17}" presName="hierRoot2" presStyleCnt="0">
        <dgm:presLayoutVars>
          <dgm:hierBranch val="init"/>
        </dgm:presLayoutVars>
      </dgm:prSet>
      <dgm:spPr/>
    </dgm:pt>
    <dgm:pt modelId="{EA07E9DA-1CA2-402C-B333-386896FDEDCB}" type="pres">
      <dgm:prSet presAssocID="{A70291F5-4F96-43C9-96B2-58D7C2FA8D17}" presName="rootComposite" presStyleCnt="0"/>
      <dgm:spPr/>
    </dgm:pt>
    <dgm:pt modelId="{DA71FEB1-18A6-47C7-B1D8-DEBE63339116}" type="pres">
      <dgm:prSet presAssocID="{A70291F5-4F96-43C9-96B2-58D7C2FA8D17}" presName="rootText" presStyleLbl="node1" presStyleIdx="14" presStyleCnt="19">
        <dgm:presLayoutVars>
          <dgm:chPref val="3"/>
        </dgm:presLayoutVars>
      </dgm:prSet>
      <dgm:spPr/>
    </dgm:pt>
    <dgm:pt modelId="{6149F4F5-1E9C-453B-A17F-A9096DCD311A}" type="pres">
      <dgm:prSet presAssocID="{A70291F5-4F96-43C9-96B2-58D7C2FA8D17}" presName="rootConnector" presStyleLbl="node4" presStyleIdx="0" presStyleCnt="0"/>
      <dgm:spPr/>
    </dgm:pt>
    <dgm:pt modelId="{27213BDD-20D5-4C35-9F8F-A68F12858F66}" type="pres">
      <dgm:prSet presAssocID="{A70291F5-4F96-43C9-96B2-58D7C2FA8D17}" presName="hierChild4" presStyleCnt="0"/>
      <dgm:spPr/>
    </dgm:pt>
    <dgm:pt modelId="{B2904606-D42F-42A7-914C-9F6A458924FF}" type="pres">
      <dgm:prSet presAssocID="{A70291F5-4F96-43C9-96B2-58D7C2FA8D17}" presName="hierChild5" presStyleCnt="0"/>
      <dgm:spPr/>
    </dgm:pt>
    <dgm:pt modelId="{30D3128D-55DA-4E38-AFE8-23B07A4B12A1}" type="pres">
      <dgm:prSet presAssocID="{D9A7C427-3BDA-427C-A79D-B0E7B2FB5C4A}" presName="Name37" presStyleLbl="parChTrans1D4" presStyleIdx="10" presStyleCnt="14"/>
      <dgm:spPr/>
    </dgm:pt>
    <dgm:pt modelId="{4A750988-8419-49BE-B67A-3DED7CD93783}" type="pres">
      <dgm:prSet presAssocID="{EBBE4073-306D-4799-AF68-1939C7A2606F}" presName="hierRoot2" presStyleCnt="0">
        <dgm:presLayoutVars>
          <dgm:hierBranch val="init"/>
        </dgm:presLayoutVars>
      </dgm:prSet>
      <dgm:spPr/>
    </dgm:pt>
    <dgm:pt modelId="{D123AD68-A7D8-4C70-95DB-AAA9086BCB48}" type="pres">
      <dgm:prSet presAssocID="{EBBE4073-306D-4799-AF68-1939C7A2606F}" presName="rootComposite" presStyleCnt="0"/>
      <dgm:spPr/>
    </dgm:pt>
    <dgm:pt modelId="{AC0C9C4F-7404-4568-94E5-AD888270A4D8}" type="pres">
      <dgm:prSet presAssocID="{EBBE4073-306D-4799-AF68-1939C7A2606F}" presName="rootText" presStyleLbl="node1" presStyleIdx="15" presStyleCnt="19">
        <dgm:presLayoutVars>
          <dgm:chPref val="3"/>
        </dgm:presLayoutVars>
      </dgm:prSet>
      <dgm:spPr/>
    </dgm:pt>
    <dgm:pt modelId="{5F84B4FC-25AF-4D26-8336-E46B40C691C6}" type="pres">
      <dgm:prSet presAssocID="{EBBE4073-306D-4799-AF68-1939C7A2606F}" presName="rootConnector" presStyleLbl="node4" presStyleIdx="0" presStyleCnt="0"/>
      <dgm:spPr/>
    </dgm:pt>
    <dgm:pt modelId="{E9EEB133-89C7-49F6-AF9E-D5E7B1DAAC3D}" type="pres">
      <dgm:prSet presAssocID="{EBBE4073-306D-4799-AF68-1939C7A2606F}" presName="hierChild4" presStyleCnt="0"/>
      <dgm:spPr/>
    </dgm:pt>
    <dgm:pt modelId="{4A9E733C-44E6-4061-9BA0-324E9959CD37}" type="pres">
      <dgm:prSet presAssocID="{EBBE4073-306D-4799-AF68-1939C7A2606F}" presName="hierChild5" presStyleCnt="0"/>
      <dgm:spPr/>
    </dgm:pt>
    <dgm:pt modelId="{B06F1612-59F1-4273-8471-9F997298B614}" type="pres">
      <dgm:prSet presAssocID="{3F03CB02-44B2-4703-9102-2C39D21302EE}" presName="Name37" presStyleLbl="parChTrans1D4" presStyleIdx="11" presStyleCnt="14"/>
      <dgm:spPr/>
    </dgm:pt>
    <dgm:pt modelId="{50D49726-C1D8-4CCB-8668-7A74E4918930}" type="pres">
      <dgm:prSet presAssocID="{B7A1C9FD-F2D5-44CA-8ED2-8D320BEF5B3A}" presName="hierRoot2" presStyleCnt="0">
        <dgm:presLayoutVars>
          <dgm:hierBranch val="init"/>
        </dgm:presLayoutVars>
      </dgm:prSet>
      <dgm:spPr/>
    </dgm:pt>
    <dgm:pt modelId="{6BD24448-EC54-4EF0-8B42-E12E3F7BB450}" type="pres">
      <dgm:prSet presAssocID="{B7A1C9FD-F2D5-44CA-8ED2-8D320BEF5B3A}" presName="rootComposite" presStyleCnt="0"/>
      <dgm:spPr/>
    </dgm:pt>
    <dgm:pt modelId="{033F2FEA-0DAB-409C-BFC9-9A6E217BD995}" type="pres">
      <dgm:prSet presAssocID="{B7A1C9FD-F2D5-44CA-8ED2-8D320BEF5B3A}" presName="rootText" presStyleLbl="node1" presStyleIdx="16" presStyleCnt="19">
        <dgm:presLayoutVars>
          <dgm:chPref val="3"/>
        </dgm:presLayoutVars>
      </dgm:prSet>
      <dgm:spPr/>
    </dgm:pt>
    <dgm:pt modelId="{42916008-7FF8-437F-810D-4EB5F432AB64}" type="pres">
      <dgm:prSet presAssocID="{B7A1C9FD-F2D5-44CA-8ED2-8D320BEF5B3A}" presName="rootConnector" presStyleLbl="node4" presStyleIdx="0" presStyleCnt="0"/>
      <dgm:spPr/>
    </dgm:pt>
    <dgm:pt modelId="{3871BDFE-2D5A-4B5F-A45D-3CFEC4A37324}" type="pres">
      <dgm:prSet presAssocID="{B7A1C9FD-F2D5-44CA-8ED2-8D320BEF5B3A}" presName="hierChild4" presStyleCnt="0"/>
      <dgm:spPr/>
    </dgm:pt>
    <dgm:pt modelId="{150DA81A-A23D-4EFC-AD93-3B7CA0183B1C}" type="pres">
      <dgm:prSet presAssocID="{B7A1C9FD-F2D5-44CA-8ED2-8D320BEF5B3A}" presName="hierChild5" presStyleCnt="0"/>
      <dgm:spPr/>
    </dgm:pt>
    <dgm:pt modelId="{4E0F9C41-5B45-49CA-930E-D2E68326694B}" type="pres">
      <dgm:prSet presAssocID="{1C8173C1-3D91-42EC-97B9-3E7A32978120}" presName="Name37" presStyleLbl="parChTrans1D4" presStyleIdx="12" presStyleCnt="14"/>
      <dgm:spPr/>
    </dgm:pt>
    <dgm:pt modelId="{4C22A308-8315-4CB2-BBE8-11FEC654ABFE}" type="pres">
      <dgm:prSet presAssocID="{8C01F042-3353-40E2-BBCC-A40A8942D453}" presName="hierRoot2" presStyleCnt="0">
        <dgm:presLayoutVars>
          <dgm:hierBranch val="init"/>
        </dgm:presLayoutVars>
      </dgm:prSet>
      <dgm:spPr/>
    </dgm:pt>
    <dgm:pt modelId="{C608B7EA-284A-4DF3-B3A2-F7FB7DC5F845}" type="pres">
      <dgm:prSet presAssocID="{8C01F042-3353-40E2-BBCC-A40A8942D453}" presName="rootComposite" presStyleCnt="0"/>
      <dgm:spPr/>
    </dgm:pt>
    <dgm:pt modelId="{C9BE4744-B9FD-4274-BE0F-F48F732E6F11}" type="pres">
      <dgm:prSet presAssocID="{8C01F042-3353-40E2-BBCC-A40A8942D453}" presName="rootText" presStyleLbl="node1" presStyleIdx="17" presStyleCnt="19">
        <dgm:presLayoutVars>
          <dgm:chPref val="3"/>
        </dgm:presLayoutVars>
      </dgm:prSet>
      <dgm:spPr/>
    </dgm:pt>
    <dgm:pt modelId="{1711B539-B2DA-40A1-8D17-4424A9359142}" type="pres">
      <dgm:prSet presAssocID="{8C01F042-3353-40E2-BBCC-A40A8942D453}" presName="rootConnector" presStyleLbl="node4" presStyleIdx="0" presStyleCnt="0"/>
      <dgm:spPr/>
    </dgm:pt>
    <dgm:pt modelId="{4E27760B-A605-4980-8113-A48827644518}" type="pres">
      <dgm:prSet presAssocID="{8C01F042-3353-40E2-BBCC-A40A8942D453}" presName="hierChild4" presStyleCnt="0"/>
      <dgm:spPr/>
    </dgm:pt>
    <dgm:pt modelId="{22F968D5-19C6-4C1D-A763-B6F99BDA72C5}" type="pres">
      <dgm:prSet presAssocID="{8C01F042-3353-40E2-BBCC-A40A8942D453}" presName="hierChild5" presStyleCnt="0"/>
      <dgm:spPr/>
    </dgm:pt>
    <dgm:pt modelId="{6E5FCA2F-6D4C-4201-8A5A-C8FB03BEBC9E}" type="pres">
      <dgm:prSet presAssocID="{448E78C3-ED32-4A7D-932D-5173D05542E0}" presName="Name37" presStyleLbl="parChTrans1D4" presStyleIdx="13" presStyleCnt="14"/>
      <dgm:spPr/>
    </dgm:pt>
    <dgm:pt modelId="{7B1C1411-68FC-4945-A56D-A999C92759C1}" type="pres">
      <dgm:prSet presAssocID="{C4A2ED50-3DDF-41D3-968D-5F2C1CABEEFC}" presName="hierRoot2" presStyleCnt="0">
        <dgm:presLayoutVars>
          <dgm:hierBranch val="init"/>
        </dgm:presLayoutVars>
      </dgm:prSet>
      <dgm:spPr/>
    </dgm:pt>
    <dgm:pt modelId="{71A5ACCE-EEAD-4A92-B113-1939F4CBC6C8}" type="pres">
      <dgm:prSet presAssocID="{C4A2ED50-3DDF-41D3-968D-5F2C1CABEEFC}" presName="rootComposite" presStyleCnt="0"/>
      <dgm:spPr/>
    </dgm:pt>
    <dgm:pt modelId="{9F28BBC7-7611-4C19-BB54-85A00177775F}" type="pres">
      <dgm:prSet presAssocID="{C4A2ED50-3DDF-41D3-968D-5F2C1CABEEFC}" presName="rootText" presStyleLbl="node1" presStyleIdx="18" presStyleCnt="19">
        <dgm:presLayoutVars>
          <dgm:chPref val="3"/>
        </dgm:presLayoutVars>
      </dgm:prSet>
      <dgm:spPr/>
    </dgm:pt>
    <dgm:pt modelId="{C214DE32-7869-424D-8C7A-0C2436589FC9}" type="pres">
      <dgm:prSet presAssocID="{C4A2ED50-3DDF-41D3-968D-5F2C1CABEEFC}" presName="rootConnector" presStyleLbl="node4" presStyleIdx="0" presStyleCnt="0"/>
      <dgm:spPr/>
    </dgm:pt>
    <dgm:pt modelId="{1EAF0211-2D00-4C1E-AEDF-31DC73CC030D}" type="pres">
      <dgm:prSet presAssocID="{C4A2ED50-3DDF-41D3-968D-5F2C1CABEEFC}" presName="hierChild4" presStyleCnt="0"/>
      <dgm:spPr/>
    </dgm:pt>
    <dgm:pt modelId="{61632DFE-55DE-4CFC-AD23-9D6E5AEDC9BD}" type="pres">
      <dgm:prSet presAssocID="{C4A2ED50-3DDF-41D3-968D-5F2C1CABEEFC}" presName="hierChild5" presStyleCnt="0"/>
      <dgm:spPr/>
    </dgm:pt>
    <dgm:pt modelId="{784B6585-4715-4EC3-8023-101297B857B6}" type="pres">
      <dgm:prSet presAssocID="{FA487EFB-39E1-45FE-B820-9AE609B00734}" presName="hierChild5" presStyleCnt="0"/>
      <dgm:spPr/>
    </dgm:pt>
    <dgm:pt modelId="{976F86EA-201D-439B-8FA1-F23C67A30F34}" type="pres">
      <dgm:prSet presAssocID="{76B3FD18-C077-406D-B20F-C0F083C7CA4C}" presName="hierChild7" presStyleCnt="0"/>
      <dgm:spPr/>
    </dgm:pt>
  </dgm:ptLst>
  <dgm:cxnLst>
    <dgm:cxn modelId="{D09C8300-5322-4981-9EC0-EFE8187FA1CF}" type="presOf" srcId="{7C91BF2D-09DB-4895-99A2-E739B2063549}" destId="{3E1DE5DF-A768-45BB-96EC-9870F3C607F9}" srcOrd="1" destOrd="0" presId="urn:microsoft.com/office/officeart/2005/8/layout/orgChart1#1"/>
    <dgm:cxn modelId="{F7ECDF03-867B-4A23-A321-E6B5F2A01B98}" type="presOf" srcId="{D9CAB73A-A0A9-467E-884E-88A81FF8E489}" destId="{C79DF020-151F-461A-BE8C-7162C874EB19}" srcOrd="0" destOrd="0" presId="urn:microsoft.com/office/officeart/2005/8/layout/orgChart1#1"/>
    <dgm:cxn modelId="{FF8E0704-33AA-45A8-BAD0-1123CBE47F49}" type="presOf" srcId="{859BC8C7-FEC9-4644-A7A3-9AA27CF69D67}" destId="{C869CC87-CD6E-492A-837E-1FB079277856}" srcOrd="0" destOrd="0" presId="urn:microsoft.com/office/officeart/2005/8/layout/orgChart1#1"/>
    <dgm:cxn modelId="{AEE3B905-C592-424E-8D5C-065B0FFF4652}" type="presOf" srcId="{964F7625-E046-46CD-976B-AB135821D386}" destId="{5ED7CCC5-F4FF-4148-86EA-5F9A1510702A}" srcOrd="0" destOrd="0" presId="urn:microsoft.com/office/officeart/2005/8/layout/orgChart1#1"/>
    <dgm:cxn modelId="{D15AE208-8E15-4EB0-8182-C4A20A7CD6C4}" type="presOf" srcId="{C2737CFD-C960-4744-97E8-6F67FD09CAB0}" destId="{307F2858-D2F0-418C-B1FF-A6063DF84CD9}" srcOrd="1" destOrd="0" presId="urn:microsoft.com/office/officeart/2005/8/layout/orgChart1#1"/>
    <dgm:cxn modelId="{CDBB5D09-150F-45C5-861B-519B58F735F7}" type="presOf" srcId="{B7A1C9FD-F2D5-44CA-8ED2-8D320BEF5B3A}" destId="{42916008-7FF8-437F-810D-4EB5F432AB64}" srcOrd="1" destOrd="0" presId="urn:microsoft.com/office/officeart/2005/8/layout/orgChart1#1"/>
    <dgm:cxn modelId="{CC677709-6BDF-49E1-A4A0-481042D423FE}" type="presOf" srcId="{C4A2ED50-3DDF-41D3-968D-5F2C1CABEEFC}" destId="{9F28BBC7-7611-4C19-BB54-85A00177775F}" srcOrd="0" destOrd="0" presId="urn:microsoft.com/office/officeart/2005/8/layout/orgChart1#1"/>
    <dgm:cxn modelId="{AACF950B-653C-4BD3-BBB5-DFC9166712F4}" srcId="{FA487EFB-39E1-45FE-B820-9AE609B00734}" destId="{A70291F5-4F96-43C9-96B2-58D7C2FA8D17}" srcOrd="1" destOrd="0" parTransId="{5CE2B49A-CF68-4364-ABD7-B82C5E5CD7B5}" sibTransId="{99D969BF-15C7-493C-9135-8B25A4DFB6A6}"/>
    <dgm:cxn modelId="{188C1C0F-8E67-4B52-A9E9-063F0D9F7A54}" type="presOf" srcId="{DD828AA0-267E-4122-BD45-AABFCD2D13BC}" destId="{D011BA64-1AF6-4B99-AD9D-04F053ACBEEA}" srcOrd="0" destOrd="0" presId="urn:microsoft.com/office/officeart/2005/8/layout/orgChart1#1"/>
    <dgm:cxn modelId="{BE276013-CF06-4868-A76C-B272F223E2C3}" srcId="{8BD012F7-37C9-4CDD-AE2E-6F7C45F4FE94}" destId="{069A69CF-3A5A-4EF0-B9DF-C49DFF7F97F3}" srcOrd="2" destOrd="0" parTransId="{365A39E0-7C1A-4265-B768-1E1D372A57C3}" sibTransId="{5162C6C5-77CE-469E-AF4F-AA84CA65EF36}"/>
    <dgm:cxn modelId="{030FFB14-B312-4AB9-8399-D4697682D1B6}" srcId="{2442A904-1B33-4351-AE56-A104518E6D39}" destId="{12D837CF-420A-41F1-914A-C58A8597D169}" srcOrd="1" destOrd="0" parTransId="{AA7E649F-E7D2-46EB-ACBC-C1D53B21A608}" sibTransId="{3B800B6B-3488-4D94-81D0-1992EB059446}"/>
    <dgm:cxn modelId="{69080318-48D1-45B4-A729-5C6C6C6A8946}" type="presOf" srcId="{9A3D3768-4B65-4E99-B91D-F04A0F4DC850}" destId="{805446F9-5F5A-4E47-890A-DC2952653164}" srcOrd="0" destOrd="0" presId="urn:microsoft.com/office/officeart/2005/8/layout/orgChart1#1"/>
    <dgm:cxn modelId="{7939E121-CCD3-42BC-BC7A-5DBA8D403895}" type="presOf" srcId="{8BD012F7-37C9-4CDD-AE2E-6F7C45F4FE94}" destId="{3EE38A46-9BFB-4286-A0F0-5B96E3353DA7}" srcOrd="0" destOrd="0" presId="urn:microsoft.com/office/officeart/2005/8/layout/orgChart1#1"/>
    <dgm:cxn modelId="{FEBFAB24-FD93-4F5B-ADAE-A6BB65DC2BC3}" srcId="{2442A904-1B33-4351-AE56-A104518E6D39}" destId="{C2737CFD-C960-4744-97E8-6F67FD09CAB0}" srcOrd="0" destOrd="0" parTransId="{17187F67-C4A3-4A23-9A09-29731F005B9E}" sibTransId="{51D224FB-83E6-47B6-B3D9-0AAC1F917D29}"/>
    <dgm:cxn modelId="{EAC5AA2D-8271-4D8B-BD8B-F2CB56C8CC65}" srcId="{12D837CF-420A-41F1-914A-C58A8597D169}" destId="{41E49783-8C54-43AB-85E1-DA73DB502318}" srcOrd="0" destOrd="0" parTransId="{29E96F04-4C37-4A1B-B0CC-2E64CABDB02B}" sibTransId="{22CDEDE4-72BC-49BA-9DC8-2F8A07C41055}"/>
    <dgm:cxn modelId="{22264F2F-5948-40CE-83F7-543998CAEEB7}" type="presOf" srcId="{D9CAB73A-A0A9-467E-884E-88A81FF8E489}" destId="{C1721CE6-2430-425D-9523-49E3F47974B5}" srcOrd="1" destOrd="0" presId="urn:microsoft.com/office/officeart/2005/8/layout/orgChart1#1"/>
    <dgm:cxn modelId="{753F3733-F5BB-4C85-BCBD-8A108824008E}" type="presOf" srcId="{187A2716-D2B4-41CF-8CB7-2F19268BBDB3}" destId="{117F131C-6FCB-4398-B355-6B014BF9816F}" srcOrd="0" destOrd="0" presId="urn:microsoft.com/office/officeart/2005/8/layout/orgChart1#1"/>
    <dgm:cxn modelId="{2D7B4F36-A1C1-4D35-8F34-25F9A04DEDE9}" type="presOf" srcId="{448E78C3-ED32-4A7D-932D-5173D05542E0}" destId="{6E5FCA2F-6D4C-4201-8A5A-C8FB03BEBC9E}" srcOrd="0" destOrd="0" presId="urn:microsoft.com/office/officeart/2005/8/layout/orgChart1#1"/>
    <dgm:cxn modelId="{79195736-E598-4F65-9BD3-3522EFD85027}" srcId="{75279448-0512-4598-ABA1-7261BB742FD1}" destId="{677F1933-5D26-4F8F-B58E-A1B99337C000}" srcOrd="0" destOrd="0" parTransId="{01E5198F-30FA-4438-BB9F-273680B87172}" sibTransId="{F5D27462-E14A-4848-988E-979918BB36A3}"/>
    <dgm:cxn modelId="{14DFB436-26EF-4BEE-A278-25483BD39182}" type="presOf" srcId="{41E49783-8C54-43AB-85E1-DA73DB502318}" destId="{8A23CEA7-A479-4ABD-BABC-14441F7AD0CC}" srcOrd="1" destOrd="0" presId="urn:microsoft.com/office/officeart/2005/8/layout/orgChart1#1"/>
    <dgm:cxn modelId="{F697E33B-5498-4EE0-9B62-EE04B68B4142}" type="presOf" srcId="{1C8173C1-3D91-42EC-97B9-3E7A32978120}" destId="{4E0F9C41-5B45-49CA-930E-D2E68326694B}" srcOrd="0" destOrd="0" presId="urn:microsoft.com/office/officeart/2005/8/layout/orgChart1#1"/>
    <dgm:cxn modelId="{7367525B-455F-4220-A98E-6225A75DD583}" type="presOf" srcId="{B7A1C9FD-F2D5-44CA-8ED2-8D320BEF5B3A}" destId="{033F2FEA-0DAB-409C-BFC9-9A6E217BD995}" srcOrd="0" destOrd="0" presId="urn:microsoft.com/office/officeart/2005/8/layout/orgChart1#1"/>
    <dgm:cxn modelId="{990C7A5D-2858-440B-B788-8FD93B34C304}" type="presOf" srcId="{00BAA6EB-0D6C-4BC1-AEBF-6405189AF01B}" destId="{4203A389-6594-45DD-8AC1-8D34AC448C30}" srcOrd="0" destOrd="0" presId="urn:microsoft.com/office/officeart/2005/8/layout/orgChart1#1"/>
    <dgm:cxn modelId="{18D8C85D-40BB-45F3-844D-8C9DC13F736E}" type="presOf" srcId="{E99373AB-67DB-4441-80AF-45E8584FCE6F}" destId="{DA633A20-680B-47D3-AAA1-2C1A48C66EEC}" srcOrd="0" destOrd="0" presId="urn:microsoft.com/office/officeart/2005/8/layout/orgChart1#1"/>
    <dgm:cxn modelId="{36916E41-191A-442A-833E-FD86B185D921}" type="presOf" srcId="{A70291F5-4F96-43C9-96B2-58D7C2FA8D17}" destId="{DA71FEB1-18A6-47C7-B1D8-DEBE63339116}" srcOrd="0" destOrd="0" presId="urn:microsoft.com/office/officeart/2005/8/layout/orgChart1#1"/>
    <dgm:cxn modelId="{E9990F64-EF95-433C-B666-01918BE1283B}" type="presOf" srcId="{FA487EFB-39E1-45FE-B820-9AE609B00734}" destId="{7FDB642F-3FEE-4716-9DF4-2F07E208ABD5}" srcOrd="0" destOrd="0" presId="urn:microsoft.com/office/officeart/2005/8/layout/orgChart1#1"/>
    <dgm:cxn modelId="{2AD0C345-9B42-454D-A41E-C4E3BC6A5532}" type="presOf" srcId="{069A69CF-3A5A-4EF0-B9DF-C49DFF7F97F3}" destId="{1AAACD08-C7DF-44E2-BFFA-691FF2C0FEE7}" srcOrd="1" destOrd="0" presId="urn:microsoft.com/office/officeart/2005/8/layout/orgChart1#1"/>
    <dgm:cxn modelId="{F2982A69-2240-4D83-BEDD-D345B168E2A3}" type="presOf" srcId="{2442A904-1B33-4351-AE56-A104518E6D39}" destId="{6419D45A-5898-4A56-BDFB-5D3269739C08}" srcOrd="1" destOrd="0" presId="urn:microsoft.com/office/officeart/2005/8/layout/orgChart1#1"/>
    <dgm:cxn modelId="{BC17BC49-1519-4A63-A2D5-71CECF11D27D}" type="presOf" srcId="{8C01F042-3353-40E2-BBCC-A40A8942D453}" destId="{C9BE4744-B9FD-4274-BE0F-F48F732E6F11}" srcOrd="0" destOrd="0" presId="urn:microsoft.com/office/officeart/2005/8/layout/orgChart1#1"/>
    <dgm:cxn modelId="{4FC5696A-7076-4C44-88D4-EE224C0006E4}" srcId="{FA487EFB-39E1-45FE-B820-9AE609B00734}" destId="{C4A2ED50-3DDF-41D3-968D-5F2C1CABEEFC}" srcOrd="5" destOrd="0" parTransId="{448E78C3-ED32-4A7D-932D-5173D05542E0}" sibTransId="{E1521D96-5EA3-4D31-AA66-DF0688F7A79E}"/>
    <dgm:cxn modelId="{29444E4A-BCFF-48FE-8B95-C931B96529C5}" type="presOf" srcId="{D9A7C427-3BDA-427C-A79D-B0E7B2FB5C4A}" destId="{30D3128D-55DA-4E38-AFE8-23B07A4B12A1}" srcOrd="0" destOrd="0" presId="urn:microsoft.com/office/officeart/2005/8/layout/orgChart1#1"/>
    <dgm:cxn modelId="{90C0A14C-2545-42BA-A48C-9752EC47E478}" type="presOf" srcId="{C4A2ED50-3DDF-41D3-968D-5F2C1CABEEFC}" destId="{C214DE32-7869-424D-8C7A-0C2436589FC9}" srcOrd="1" destOrd="0" presId="urn:microsoft.com/office/officeart/2005/8/layout/orgChart1#1"/>
    <dgm:cxn modelId="{8B53C94C-4D2E-44C7-8ABE-828BE35CDD2D}" type="presOf" srcId="{187A2716-D2B4-41CF-8CB7-2F19268BBDB3}" destId="{1DF55587-C34B-48AF-AD9E-FBA0AF3A1F9E}" srcOrd="1" destOrd="0" presId="urn:microsoft.com/office/officeart/2005/8/layout/orgChart1#1"/>
    <dgm:cxn modelId="{88230F6F-0ACB-40CE-AB1D-E1CBF22C614C}" type="presOf" srcId="{17187F67-C4A3-4A23-9A09-29731F005B9E}" destId="{A009A463-729B-4C7E-8C9E-ABD792C04214}" srcOrd="0" destOrd="0" presId="urn:microsoft.com/office/officeart/2005/8/layout/orgChart1#1"/>
    <dgm:cxn modelId="{E5B10970-9E79-41AA-B273-936FCF0D8364}" srcId="{76B3FD18-C077-406D-B20F-C0F083C7CA4C}" destId="{8BD012F7-37C9-4CDD-AE2E-6F7C45F4FE94}" srcOrd="0" destOrd="0" parTransId="{5953CB85-267B-4AE9-A327-675ABD38B9ED}" sibTransId="{9DB3C73A-11BB-47AF-8DFF-A1FD4CE570C5}"/>
    <dgm:cxn modelId="{4BA7E970-B9AE-4EE7-946D-92BC80E77491}" type="presOf" srcId="{75279448-0512-4598-ABA1-7261BB742FD1}" destId="{F79E0613-67E3-48CA-8E48-ADF76A7D979E}" srcOrd="0" destOrd="0" presId="urn:microsoft.com/office/officeart/2005/8/layout/orgChart1#1"/>
    <dgm:cxn modelId="{BBD3B771-6591-434B-B4E0-360577C863DC}" type="presOf" srcId="{677F1933-5D26-4F8F-B58E-A1B99337C000}" destId="{66D27E6A-A21B-47CB-881A-7F2971BB7EA0}" srcOrd="1" destOrd="0" presId="urn:microsoft.com/office/officeart/2005/8/layout/orgChart1#1"/>
    <dgm:cxn modelId="{FD1BFC74-3673-47D8-9386-125C04F592D7}" srcId="{FA487EFB-39E1-45FE-B820-9AE609B00734}" destId="{B7A1C9FD-F2D5-44CA-8ED2-8D320BEF5B3A}" srcOrd="3" destOrd="0" parTransId="{3F03CB02-44B2-4703-9102-2C39D21302EE}" sibTransId="{8722433C-2092-41D3-866D-4009D9662029}"/>
    <dgm:cxn modelId="{BCFD9577-06F1-43B6-8566-38444B910EE5}" type="presOf" srcId="{AA7E649F-E7D2-46EB-ACBC-C1D53B21A608}" destId="{13054139-1BA2-4FF5-BCED-4988097A64FA}" srcOrd="0" destOrd="0" presId="urn:microsoft.com/office/officeart/2005/8/layout/orgChart1#1"/>
    <dgm:cxn modelId="{89E34E58-390F-4800-8756-299D5FD9216A}" type="presOf" srcId="{677F1933-5D26-4F8F-B58E-A1B99337C000}" destId="{47998963-DDB3-45D2-AA7C-974EA084C6EE}" srcOrd="0" destOrd="0" presId="urn:microsoft.com/office/officeart/2005/8/layout/orgChart1#1"/>
    <dgm:cxn modelId="{A50C6079-A407-46BE-9F89-C453CF073FF1}" srcId="{8BD012F7-37C9-4CDD-AE2E-6F7C45F4FE94}" destId="{00BAA6EB-0D6C-4BC1-AEBF-6405189AF01B}" srcOrd="0" destOrd="0" parTransId="{CE894077-1C27-45FC-A8A7-479805FBCA7B}" sibTransId="{1DF41657-6E65-47CE-B5B4-69D9C63466C3}"/>
    <dgm:cxn modelId="{A508075A-19DC-4976-9685-17A202778136}" type="presOf" srcId="{2442A904-1B33-4351-AE56-A104518E6D39}" destId="{8DC77EF3-DE22-4296-ACF9-350FFBE4FC12}" srcOrd="0" destOrd="0" presId="urn:microsoft.com/office/officeart/2005/8/layout/orgChart1#1"/>
    <dgm:cxn modelId="{5D099886-9D55-4A1B-8D5B-36C4814E5295}" type="presOf" srcId="{069A69CF-3A5A-4EF0-B9DF-C49DFF7F97F3}" destId="{CE0F8E8F-A791-410F-9608-7F9E3E4DCDCF}" srcOrd="0" destOrd="0" presId="urn:microsoft.com/office/officeart/2005/8/layout/orgChart1#1"/>
    <dgm:cxn modelId="{8AADBD87-B05B-4B5A-A9BA-3D4E3C9014F9}" type="presOf" srcId="{29E96F04-4C37-4A1B-B0CC-2E64CABDB02B}" destId="{9E6B2E5B-3DA9-47A3-B141-42F57F23DF8A}" srcOrd="0" destOrd="0" presId="urn:microsoft.com/office/officeart/2005/8/layout/orgChart1#1"/>
    <dgm:cxn modelId="{2066688A-AB31-43BC-858B-18F6C859EF48}" type="presOf" srcId="{76B3FD18-C077-406D-B20F-C0F083C7CA4C}" destId="{9E2B08D8-9744-4A6B-8EDE-B96754E268DF}" srcOrd="1" destOrd="0" presId="urn:microsoft.com/office/officeart/2005/8/layout/orgChart1#1"/>
    <dgm:cxn modelId="{7C044790-806F-42D3-8FFB-75FC5B0B9012}" type="presOf" srcId="{E5443CF0-5D5B-4DAE-967D-8A9B3EB9C631}" destId="{E218736F-7F47-44A1-BE0E-A3A6D46B37DE}" srcOrd="1" destOrd="0" presId="urn:microsoft.com/office/officeart/2005/8/layout/orgChart1#1"/>
    <dgm:cxn modelId="{A5458893-6B57-462F-BF22-9CE16BA41215}" type="presOf" srcId="{A70291F5-4F96-43C9-96B2-58D7C2FA8D17}" destId="{6149F4F5-1E9C-453B-A17F-A9096DCD311A}" srcOrd="1" destOrd="0" presId="urn:microsoft.com/office/officeart/2005/8/layout/orgChart1#1"/>
    <dgm:cxn modelId="{8609AB96-2C2B-474E-AF8B-C52006800333}" type="presOf" srcId="{B7B97D24-889B-4DFF-8775-174C9C1F4CBD}" destId="{F06E520A-82E0-4BE8-A3D1-37DF7CC28DA9}" srcOrd="0" destOrd="0" presId="urn:microsoft.com/office/officeart/2005/8/layout/orgChart1#1"/>
    <dgm:cxn modelId="{2EF13E98-577D-4CC3-B35E-1036E9000C1F}" type="presOf" srcId="{12D837CF-420A-41F1-914A-C58A8597D169}" destId="{7FC3355F-AC50-49AD-82F5-CE1D9BC04D7B}" srcOrd="1" destOrd="0" presId="urn:microsoft.com/office/officeart/2005/8/layout/orgChart1#1"/>
    <dgm:cxn modelId="{FD1BFD99-98FA-41F8-8E7F-54882CF29AC4}" type="presOf" srcId="{CDC0555E-F554-4D98-BCD5-B694283C71C7}" destId="{C10FDE60-BBAB-472A-B76A-138FAB89F38E}" srcOrd="0" destOrd="0" presId="urn:microsoft.com/office/officeart/2005/8/layout/orgChart1#1"/>
    <dgm:cxn modelId="{C052C19B-097E-4810-8159-5335DACFB231}" srcId="{677F1933-5D26-4F8F-B58E-A1B99337C000}" destId="{76B3FD18-C077-406D-B20F-C0F083C7CA4C}" srcOrd="1" destOrd="0" parTransId="{E99373AB-67DB-4441-80AF-45E8584FCE6F}" sibTransId="{84F29FB5-F118-493D-B232-6EEA819C4BAF}"/>
    <dgm:cxn modelId="{D02EB2A5-0C18-4113-98B7-35294F4A5439}" type="presOf" srcId="{7C91BF2D-09DB-4895-99A2-E739B2063549}" destId="{D60A06E2-3D66-48CB-9472-DD28C2591A6B}" srcOrd="0" destOrd="0" presId="urn:microsoft.com/office/officeart/2005/8/layout/orgChart1#1"/>
    <dgm:cxn modelId="{4DDDD6A6-7F2E-448E-B003-04EA8904C324}" srcId="{FA487EFB-39E1-45FE-B820-9AE609B00734}" destId="{EBBE4073-306D-4799-AF68-1939C7A2606F}" srcOrd="2" destOrd="0" parTransId="{D9A7C427-3BDA-427C-A79D-B0E7B2FB5C4A}" sibTransId="{33DBA7CF-C536-45D5-B5D5-51C298CCF9B3}"/>
    <dgm:cxn modelId="{DDC70AA7-EF2D-4610-A127-4F0A8793FB90}" type="presOf" srcId="{00BAA6EB-0D6C-4BC1-AEBF-6405189AF01B}" destId="{ABAFC0B7-733E-45FC-85E3-B3DA4090653E}" srcOrd="1" destOrd="0" presId="urn:microsoft.com/office/officeart/2005/8/layout/orgChart1#1"/>
    <dgm:cxn modelId="{0CFCBBA7-4E56-4DE5-A6D7-D37B928A8F2C}" srcId="{76B3FD18-C077-406D-B20F-C0F083C7CA4C}" destId="{FA487EFB-39E1-45FE-B820-9AE609B00734}" srcOrd="1" destOrd="0" parTransId="{859BC8C7-FEC9-4644-A7A3-9AA27CF69D67}" sibTransId="{B0DF9761-1589-4339-BA45-45D213377AFF}"/>
    <dgm:cxn modelId="{800108A9-25C8-41EB-A02E-08CE3CF728BF}" srcId="{12D837CF-420A-41F1-914A-C58A8597D169}" destId="{187A2716-D2B4-41CF-8CB7-2F19268BBDB3}" srcOrd="1" destOrd="0" parTransId="{C3B7192F-F64E-4DE5-85CA-A17748AA709C}" sibTransId="{5108E988-6171-4F7E-BD87-0E9C0777F2E2}"/>
    <dgm:cxn modelId="{C4CA16AB-8463-4D22-A0E1-BAE486D9240A}" type="presOf" srcId="{76B3FD18-C077-406D-B20F-C0F083C7CA4C}" destId="{8953BAB1-8ADF-4ADC-A8CA-C780704A522D}" srcOrd="0" destOrd="0" presId="urn:microsoft.com/office/officeart/2005/8/layout/orgChart1#1"/>
    <dgm:cxn modelId="{DAB139AC-D0B1-49F6-AD29-DBFB9600F3E7}" type="presOf" srcId="{365A39E0-7C1A-4265-B768-1E1D372A57C3}" destId="{2BA8B828-BD31-4563-9F5C-D782256F52A1}" srcOrd="0" destOrd="0" presId="urn:microsoft.com/office/officeart/2005/8/layout/orgChart1#1"/>
    <dgm:cxn modelId="{E70EB7B1-BF01-42BE-A25F-72C841BDD040}" type="presOf" srcId="{3F03CB02-44B2-4703-9102-2C39D21302EE}" destId="{B06F1612-59F1-4273-8471-9F997298B614}" srcOrd="0" destOrd="0" presId="urn:microsoft.com/office/officeart/2005/8/layout/orgChart1#1"/>
    <dgm:cxn modelId="{7F693BB4-A253-4EDC-BB7C-7C14CEA093D2}" type="presOf" srcId="{E5443CF0-5D5B-4DAE-967D-8A9B3EB9C631}" destId="{376828E5-848D-429E-959E-342C60894DE6}" srcOrd="0" destOrd="0" presId="urn:microsoft.com/office/officeart/2005/8/layout/orgChart1#1"/>
    <dgm:cxn modelId="{D7BEF0B5-89FD-490C-BE7D-3FBF51713FCF}" type="presOf" srcId="{C3B7192F-F64E-4DE5-85CA-A17748AA709C}" destId="{03405B26-91D7-4EB6-848E-6E12A39FFA72}" srcOrd="0" destOrd="0" presId="urn:microsoft.com/office/officeart/2005/8/layout/orgChart1#1"/>
    <dgm:cxn modelId="{E3EE10B7-69EC-4C2A-BFCC-CC6A94F4279A}" type="presOf" srcId="{EBBE4073-306D-4799-AF68-1939C7A2606F}" destId="{5F84B4FC-25AF-4D26-8336-E46B40C691C6}" srcOrd="1" destOrd="0" presId="urn:microsoft.com/office/officeart/2005/8/layout/orgChart1#1"/>
    <dgm:cxn modelId="{C888AEB8-DE6C-4F32-BC75-6DF6F0F97302}" srcId="{8BD012F7-37C9-4CDD-AE2E-6F7C45F4FE94}" destId="{643157E6-2864-43FF-8145-70E23A9AF1E3}" srcOrd="1" destOrd="0" parTransId="{964F7625-E046-46CD-976B-AB135821D386}" sibTransId="{ED516E85-C756-46F3-A4AA-E5D4C7EAE4D0}"/>
    <dgm:cxn modelId="{286581BA-2B2D-42BF-ACEB-E5703DA7A0FA}" srcId="{C2737CFD-C960-4744-97E8-6F67FD09CAB0}" destId="{7C91BF2D-09DB-4895-99A2-E739B2063549}" srcOrd="1" destOrd="0" parTransId="{D06D1537-4333-4E1C-BB6A-5639A0215EF0}" sibTransId="{012CDA74-68DC-4E0F-95AE-5C5FEAC0B87B}"/>
    <dgm:cxn modelId="{919A59BD-4F3F-49CF-85B1-0B230A51C45E}" type="presOf" srcId="{8BD012F7-37C9-4CDD-AE2E-6F7C45F4FE94}" destId="{977D26CF-82E1-4226-B751-69F74655A68E}" srcOrd="1" destOrd="0" presId="urn:microsoft.com/office/officeart/2005/8/layout/orgChart1#1"/>
    <dgm:cxn modelId="{613CC3C1-8689-4D81-83AC-5F8F4095B653}" srcId="{C2737CFD-C960-4744-97E8-6F67FD09CAB0}" destId="{B7B97D24-889B-4DFF-8775-174C9C1F4CBD}" srcOrd="0" destOrd="0" parTransId="{9A3D3768-4B65-4E99-B91D-F04A0F4DC850}" sibTransId="{89890F89-526B-443D-BF2E-93CFEB41BAAD}"/>
    <dgm:cxn modelId="{3FCECFC3-44FA-4D9D-80C4-CA3E70AD7895}" type="presOf" srcId="{EBBE4073-306D-4799-AF68-1939C7A2606F}" destId="{AC0C9C4F-7404-4568-94E5-AD888270A4D8}" srcOrd="0" destOrd="0" presId="urn:microsoft.com/office/officeart/2005/8/layout/orgChart1#1"/>
    <dgm:cxn modelId="{C74AF8C3-F9DC-4476-B942-289A8A194CD6}" type="presOf" srcId="{12D837CF-420A-41F1-914A-C58A8597D169}" destId="{E9C999A0-58F2-4A89-9D02-C37C33EE7EED}" srcOrd="0" destOrd="0" presId="urn:microsoft.com/office/officeart/2005/8/layout/orgChart1#1"/>
    <dgm:cxn modelId="{CEFF22C4-E802-4A2C-8B71-1F552795A028}" srcId="{8BD012F7-37C9-4CDD-AE2E-6F7C45F4FE94}" destId="{D9CAB73A-A0A9-467E-884E-88A81FF8E489}" srcOrd="3" destOrd="0" parTransId="{0606DF69-2343-4415-8B6D-8BAC87175C0A}" sibTransId="{5222EF4A-E7E7-412D-BCD6-E519EB86039F}"/>
    <dgm:cxn modelId="{540F96C4-CD66-4492-9839-DF25BF62A636}" type="presOf" srcId="{C2737CFD-C960-4744-97E8-6F67FD09CAB0}" destId="{B758B960-81D7-4B44-AEA9-B6FE29A57D3C}" srcOrd="0" destOrd="0" presId="urn:microsoft.com/office/officeart/2005/8/layout/orgChart1#1"/>
    <dgm:cxn modelId="{37C69DC8-BEC8-41C2-8418-77697C117DD6}" type="presOf" srcId="{B7B97D24-889B-4DFF-8775-174C9C1F4CBD}" destId="{30F67AE4-6CC3-433D-9868-900F042F0BBC}" srcOrd="1" destOrd="0" presId="urn:microsoft.com/office/officeart/2005/8/layout/orgChart1#1"/>
    <dgm:cxn modelId="{14A6EAD2-8819-4937-B801-B7928AACA402}" srcId="{FA487EFB-39E1-45FE-B820-9AE609B00734}" destId="{8C01F042-3353-40E2-BBCC-A40A8942D453}" srcOrd="4" destOrd="0" parTransId="{1C8173C1-3D91-42EC-97B9-3E7A32978120}" sibTransId="{8B0E4D09-9612-49AF-93AB-C057F239257D}"/>
    <dgm:cxn modelId="{420FB9D6-51C4-4AAC-AE36-0313FDE30B1B}" srcId="{FA487EFB-39E1-45FE-B820-9AE609B00734}" destId="{E5443CF0-5D5B-4DAE-967D-8A9B3EB9C631}" srcOrd="0" destOrd="0" parTransId="{CDC0555E-F554-4D98-BCD5-B694283C71C7}" sibTransId="{17FC6CA1-4439-4D67-9FE0-A7FB12E32A7A}"/>
    <dgm:cxn modelId="{493BBFD6-C388-4B5F-BB36-7D4A7D8179B1}" type="presOf" srcId="{41E49783-8C54-43AB-85E1-DA73DB502318}" destId="{14A71A08-0000-4AAF-B1A5-C76A100FDBAB}" srcOrd="0" destOrd="0" presId="urn:microsoft.com/office/officeart/2005/8/layout/orgChart1#1"/>
    <dgm:cxn modelId="{EA6E59DB-97B0-48EC-A40C-0B2C3C72EDA2}" type="presOf" srcId="{0606DF69-2343-4415-8B6D-8BAC87175C0A}" destId="{7FDFE1A4-0E00-4934-9230-4CFC13E4C109}" srcOrd="0" destOrd="0" presId="urn:microsoft.com/office/officeart/2005/8/layout/orgChart1#1"/>
    <dgm:cxn modelId="{3C4299DC-FA02-47E4-A184-341BBB96E60B}" type="presOf" srcId="{CE894077-1C27-45FC-A8A7-479805FBCA7B}" destId="{1D4F9C73-AFCB-4476-9077-BDDA9EE56321}" srcOrd="0" destOrd="0" presId="urn:microsoft.com/office/officeart/2005/8/layout/orgChart1#1"/>
    <dgm:cxn modelId="{BED99BE2-D05B-4A65-B813-0E8763CEE5CE}" type="presOf" srcId="{643157E6-2864-43FF-8145-70E23A9AF1E3}" destId="{C2FEBDAF-3847-41C9-A8C4-1A12EE6391C7}" srcOrd="1" destOrd="0" presId="urn:microsoft.com/office/officeart/2005/8/layout/orgChart1#1"/>
    <dgm:cxn modelId="{D11F79EB-A684-44DB-97BC-C58695AF2D8E}" type="presOf" srcId="{5953CB85-267B-4AE9-A327-675ABD38B9ED}" destId="{995B8A4F-BFD9-4361-9C8A-86AEA13CFCF9}" srcOrd="0" destOrd="0" presId="urn:microsoft.com/office/officeart/2005/8/layout/orgChart1#1"/>
    <dgm:cxn modelId="{523779F0-D48B-4529-AA2C-73C1DC65E2AD}" type="presOf" srcId="{D06D1537-4333-4E1C-BB6A-5639A0215EF0}" destId="{9FEF28DB-4F7E-4025-8117-C3C35CFDC963}" srcOrd="0" destOrd="0" presId="urn:microsoft.com/office/officeart/2005/8/layout/orgChart1#1"/>
    <dgm:cxn modelId="{B90B87F4-399F-4A88-A811-16E77ADDB492}" type="presOf" srcId="{643157E6-2864-43FF-8145-70E23A9AF1E3}" destId="{EFA0653B-8101-461A-B6AF-F569D7E31E1C}" srcOrd="0" destOrd="0" presId="urn:microsoft.com/office/officeart/2005/8/layout/orgChart1#1"/>
    <dgm:cxn modelId="{DA26A3F8-96C9-4342-82DB-343FEC1AF6E4}" type="presOf" srcId="{8C01F042-3353-40E2-BBCC-A40A8942D453}" destId="{1711B539-B2DA-40A1-8D17-4424A9359142}" srcOrd="1" destOrd="0" presId="urn:microsoft.com/office/officeart/2005/8/layout/orgChart1#1"/>
    <dgm:cxn modelId="{8328AAF8-EF52-4136-9EE7-968F030BF714}" srcId="{677F1933-5D26-4F8F-B58E-A1B99337C000}" destId="{2442A904-1B33-4351-AE56-A104518E6D39}" srcOrd="0" destOrd="0" parTransId="{DD828AA0-267E-4122-BD45-AABFCD2D13BC}" sibTransId="{0926DC9E-A3DE-461E-85EE-1056895130A8}"/>
    <dgm:cxn modelId="{C92AF7FC-024B-4DAB-A36F-1046A36C1FAB}" type="presOf" srcId="{FA487EFB-39E1-45FE-B820-9AE609B00734}" destId="{9F2542FF-69BD-4694-A22A-32ACC72B6979}" srcOrd="1" destOrd="0" presId="urn:microsoft.com/office/officeart/2005/8/layout/orgChart1#1"/>
    <dgm:cxn modelId="{34BF72FF-2C09-4DD7-BF8F-88DA9FDE4630}" type="presOf" srcId="{5CE2B49A-CF68-4364-ABD7-B82C5E5CD7B5}" destId="{B4D1A309-6513-4F68-A900-5F618047E72F}" srcOrd="0" destOrd="0" presId="urn:microsoft.com/office/officeart/2005/8/layout/orgChart1#1"/>
    <dgm:cxn modelId="{85B97348-70C3-4523-B4F4-49006ACFB270}" type="presParOf" srcId="{F79E0613-67E3-48CA-8E48-ADF76A7D979E}" destId="{9682E9A3-07A9-45AE-BF01-4D9B52755275}" srcOrd="0" destOrd="0" presId="urn:microsoft.com/office/officeart/2005/8/layout/orgChart1#1"/>
    <dgm:cxn modelId="{63224F12-7567-456C-AC33-F2DBDA16FCF5}" type="presParOf" srcId="{9682E9A3-07A9-45AE-BF01-4D9B52755275}" destId="{48C566BB-ECE7-49BF-94C1-14D82C045C9A}" srcOrd="0" destOrd="0" presId="urn:microsoft.com/office/officeart/2005/8/layout/orgChart1#1"/>
    <dgm:cxn modelId="{9AA0D7FD-9724-4E99-91BF-F7B5B854EBA5}" type="presParOf" srcId="{48C566BB-ECE7-49BF-94C1-14D82C045C9A}" destId="{47998963-DDB3-45D2-AA7C-974EA084C6EE}" srcOrd="0" destOrd="0" presId="urn:microsoft.com/office/officeart/2005/8/layout/orgChart1#1"/>
    <dgm:cxn modelId="{EBB76640-4B48-4BF8-8973-95D1B8A69609}" type="presParOf" srcId="{48C566BB-ECE7-49BF-94C1-14D82C045C9A}" destId="{66D27E6A-A21B-47CB-881A-7F2971BB7EA0}" srcOrd="1" destOrd="0" presId="urn:microsoft.com/office/officeart/2005/8/layout/orgChart1#1"/>
    <dgm:cxn modelId="{2F95A5D7-BF57-4144-A931-4611406B6804}" type="presParOf" srcId="{9682E9A3-07A9-45AE-BF01-4D9B52755275}" destId="{0B1C3590-9635-4C13-BC24-A11E98C8794D}" srcOrd="1" destOrd="0" presId="urn:microsoft.com/office/officeart/2005/8/layout/orgChart1#1"/>
    <dgm:cxn modelId="{C05CD0DF-9475-49AC-A85B-E6C23F92E3D3}" type="presParOf" srcId="{9682E9A3-07A9-45AE-BF01-4D9B52755275}" destId="{31507F72-11E7-464D-B190-52898F6EF73A}" srcOrd="2" destOrd="0" presId="urn:microsoft.com/office/officeart/2005/8/layout/orgChart1#1"/>
    <dgm:cxn modelId="{BB2E137D-5C7B-4C4E-AD37-5A04A5017AC5}" type="presParOf" srcId="{31507F72-11E7-464D-B190-52898F6EF73A}" destId="{D011BA64-1AF6-4B99-AD9D-04F053ACBEEA}" srcOrd="0" destOrd="0" presId="urn:microsoft.com/office/officeart/2005/8/layout/orgChart1#1"/>
    <dgm:cxn modelId="{76970DB2-AD4E-4908-8803-3D9FD3C13C91}" type="presParOf" srcId="{31507F72-11E7-464D-B190-52898F6EF73A}" destId="{F73E8BC5-66C2-4E57-9A92-7DD9EC5E909F}" srcOrd="1" destOrd="0" presId="urn:microsoft.com/office/officeart/2005/8/layout/orgChart1#1"/>
    <dgm:cxn modelId="{41B7318D-FC52-43AD-9E6A-4FAFAA7195EB}" type="presParOf" srcId="{F73E8BC5-66C2-4E57-9A92-7DD9EC5E909F}" destId="{24EA12BA-C8C8-46FD-825B-D792579861B5}" srcOrd="0" destOrd="0" presId="urn:microsoft.com/office/officeart/2005/8/layout/orgChart1#1"/>
    <dgm:cxn modelId="{CFA53294-B2A2-4177-BFF5-5923B815FE2F}" type="presParOf" srcId="{24EA12BA-C8C8-46FD-825B-D792579861B5}" destId="{8DC77EF3-DE22-4296-ACF9-350FFBE4FC12}" srcOrd="0" destOrd="0" presId="urn:microsoft.com/office/officeart/2005/8/layout/orgChart1#1"/>
    <dgm:cxn modelId="{46CDEB58-1D9C-47CA-9B76-EA121CBE4B7C}" type="presParOf" srcId="{24EA12BA-C8C8-46FD-825B-D792579861B5}" destId="{6419D45A-5898-4A56-BDFB-5D3269739C08}" srcOrd="1" destOrd="0" presId="urn:microsoft.com/office/officeart/2005/8/layout/orgChart1#1"/>
    <dgm:cxn modelId="{B7AC8A7B-5046-4098-A53B-EFF31745E65A}" type="presParOf" srcId="{F73E8BC5-66C2-4E57-9A92-7DD9EC5E909F}" destId="{0D9FAAEE-73B0-4619-8EF8-67BA79CD1DAF}" srcOrd="1" destOrd="0" presId="urn:microsoft.com/office/officeart/2005/8/layout/orgChart1#1"/>
    <dgm:cxn modelId="{E17120FE-717E-4856-996D-7AA96B01A5CE}" type="presParOf" srcId="{0D9FAAEE-73B0-4619-8EF8-67BA79CD1DAF}" destId="{A009A463-729B-4C7E-8C9E-ABD792C04214}" srcOrd="0" destOrd="0" presId="urn:microsoft.com/office/officeart/2005/8/layout/orgChart1#1"/>
    <dgm:cxn modelId="{5D78DEB6-3B2B-4515-AB3E-E4161C2358DF}" type="presParOf" srcId="{0D9FAAEE-73B0-4619-8EF8-67BA79CD1DAF}" destId="{0EF52F47-F610-4DBB-A7FF-946BEFAB328A}" srcOrd="1" destOrd="0" presId="urn:microsoft.com/office/officeart/2005/8/layout/orgChart1#1"/>
    <dgm:cxn modelId="{90DECAE1-A263-471E-9DA1-65C63EEDFB24}" type="presParOf" srcId="{0EF52F47-F610-4DBB-A7FF-946BEFAB328A}" destId="{18419383-22C4-44EC-A189-736C30B7342D}" srcOrd="0" destOrd="0" presId="urn:microsoft.com/office/officeart/2005/8/layout/orgChart1#1"/>
    <dgm:cxn modelId="{EAD9D7A9-B1A9-4EE8-8EFD-6728D1D8469E}" type="presParOf" srcId="{18419383-22C4-44EC-A189-736C30B7342D}" destId="{B758B960-81D7-4B44-AEA9-B6FE29A57D3C}" srcOrd="0" destOrd="0" presId="urn:microsoft.com/office/officeart/2005/8/layout/orgChart1#1"/>
    <dgm:cxn modelId="{FF6072CC-DD6D-4638-92C2-1A1CD6D5BE84}" type="presParOf" srcId="{18419383-22C4-44EC-A189-736C30B7342D}" destId="{307F2858-D2F0-418C-B1FF-A6063DF84CD9}" srcOrd="1" destOrd="0" presId="urn:microsoft.com/office/officeart/2005/8/layout/orgChart1#1"/>
    <dgm:cxn modelId="{1A16FF77-D6C6-4614-AA71-E1DD6CF27624}" type="presParOf" srcId="{0EF52F47-F610-4DBB-A7FF-946BEFAB328A}" destId="{B6662E14-79E6-44F5-AC53-E56692C56CDF}" srcOrd="1" destOrd="0" presId="urn:microsoft.com/office/officeart/2005/8/layout/orgChart1#1"/>
    <dgm:cxn modelId="{81CA0A3D-0FB4-457E-BE3B-4BD2FD425725}" type="presParOf" srcId="{B6662E14-79E6-44F5-AC53-E56692C56CDF}" destId="{805446F9-5F5A-4E47-890A-DC2952653164}" srcOrd="0" destOrd="0" presId="urn:microsoft.com/office/officeart/2005/8/layout/orgChart1#1"/>
    <dgm:cxn modelId="{D22B8706-A307-441B-99D2-9D63A36FF742}" type="presParOf" srcId="{B6662E14-79E6-44F5-AC53-E56692C56CDF}" destId="{D5281C67-9A3E-4B8C-BA36-73C939B9107A}" srcOrd="1" destOrd="0" presId="urn:microsoft.com/office/officeart/2005/8/layout/orgChart1#1"/>
    <dgm:cxn modelId="{4617CA4E-4727-45F9-92A0-311FAF8DB1CB}" type="presParOf" srcId="{D5281C67-9A3E-4B8C-BA36-73C939B9107A}" destId="{017DB7EE-57B4-4078-95D1-F6889292FEF7}" srcOrd="0" destOrd="0" presId="urn:microsoft.com/office/officeart/2005/8/layout/orgChart1#1"/>
    <dgm:cxn modelId="{7675C557-D78D-4830-91F2-0E7EE49933A1}" type="presParOf" srcId="{017DB7EE-57B4-4078-95D1-F6889292FEF7}" destId="{F06E520A-82E0-4BE8-A3D1-37DF7CC28DA9}" srcOrd="0" destOrd="0" presId="urn:microsoft.com/office/officeart/2005/8/layout/orgChart1#1"/>
    <dgm:cxn modelId="{FCFD0ABD-CC46-41FB-B01F-2E49DF9E7A27}" type="presParOf" srcId="{017DB7EE-57B4-4078-95D1-F6889292FEF7}" destId="{30F67AE4-6CC3-433D-9868-900F042F0BBC}" srcOrd="1" destOrd="0" presId="urn:microsoft.com/office/officeart/2005/8/layout/orgChart1#1"/>
    <dgm:cxn modelId="{25C06EBE-E6B6-43F6-AE19-5A9EDC9E3C3C}" type="presParOf" srcId="{D5281C67-9A3E-4B8C-BA36-73C939B9107A}" destId="{3F544AEA-60C4-4F3F-A2AB-85D4BC8697BF}" srcOrd="1" destOrd="0" presId="urn:microsoft.com/office/officeart/2005/8/layout/orgChart1#1"/>
    <dgm:cxn modelId="{6F98DD8E-8ED8-4D23-A677-573EDCB6E102}" type="presParOf" srcId="{D5281C67-9A3E-4B8C-BA36-73C939B9107A}" destId="{8940CDB0-3A26-4ECD-960E-37257226FA10}" srcOrd="2" destOrd="0" presId="urn:microsoft.com/office/officeart/2005/8/layout/orgChart1#1"/>
    <dgm:cxn modelId="{A65F2DE6-E5E6-40EC-B8AD-F5E881C68C5C}" type="presParOf" srcId="{B6662E14-79E6-44F5-AC53-E56692C56CDF}" destId="{9FEF28DB-4F7E-4025-8117-C3C35CFDC963}" srcOrd="2" destOrd="0" presId="urn:microsoft.com/office/officeart/2005/8/layout/orgChart1#1"/>
    <dgm:cxn modelId="{C87997FA-C984-4BDA-AB69-18CE022CB64A}" type="presParOf" srcId="{B6662E14-79E6-44F5-AC53-E56692C56CDF}" destId="{376960C5-E8FC-4881-9B18-35AC1BA8C757}" srcOrd="3" destOrd="0" presId="urn:microsoft.com/office/officeart/2005/8/layout/orgChart1#1"/>
    <dgm:cxn modelId="{2BCCC60E-8E05-4B58-92C7-3212DCFFAE79}" type="presParOf" srcId="{376960C5-E8FC-4881-9B18-35AC1BA8C757}" destId="{25D586DF-6739-4FD9-99D5-3725DA425F08}" srcOrd="0" destOrd="0" presId="urn:microsoft.com/office/officeart/2005/8/layout/orgChart1#1"/>
    <dgm:cxn modelId="{77E8A4C9-8F74-49CF-9C16-356E304005E6}" type="presParOf" srcId="{25D586DF-6739-4FD9-99D5-3725DA425F08}" destId="{D60A06E2-3D66-48CB-9472-DD28C2591A6B}" srcOrd="0" destOrd="0" presId="urn:microsoft.com/office/officeart/2005/8/layout/orgChart1#1"/>
    <dgm:cxn modelId="{53993F48-8571-4B2B-B07A-2D2CC525C3CB}" type="presParOf" srcId="{25D586DF-6739-4FD9-99D5-3725DA425F08}" destId="{3E1DE5DF-A768-45BB-96EC-9870F3C607F9}" srcOrd="1" destOrd="0" presId="urn:microsoft.com/office/officeart/2005/8/layout/orgChart1#1"/>
    <dgm:cxn modelId="{20A89277-101A-4373-995F-D2F4EA5A14D4}" type="presParOf" srcId="{376960C5-E8FC-4881-9B18-35AC1BA8C757}" destId="{8FDF3A7F-2E7A-442F-9C4E-03E3FD3678C3}" srcOrd="1" destOrd="0" presId="urn:microsoft.com/office/officeart/2005/8/layout/orgChart1#1"/>
    <dgm:cxn modelId="{555B561A-C5AF-41C4-B554-F61CDCCD1C3D}" type="presParOf" srcId="{376960C5-E8FC-4881-9B18-35AC1BA8C757}" destId="{80BC83CF-03E8-4378-8BDA-06E97E3B0487}" srcOrd="2" destOrd="0" presId="urn:microsoft.com/office/officeart/2005/8/layout/orgChart1#1"/>
    <dgm:cxn modelId="{3C4F062D-95C8-456C-B269-CC3B4A5469B7}" type="presParOf" srcId="{0EF52F47-F610-4DBB-A7FF-946BEFAB328A}" destId="{CDC28BF6-7483-453D-AB8E-314190492EA3}" srcOrd="2" destOrd="0" presId="urn:microsoft.com/office/officeart/2005/8/layout/orgChart1#1"/>
    <dgm:cxn modelId="{39663459-FF38-4CD5-ADC0-42BBEBF17C01}" type="presParOf" srcId="{0D9FAAEE-73B0-4619-8EF8-67BA79CD1DAF}" destId="{13054139-1BA2-4FF5-BCED-4988097A64FA}" srcOrd="2" destOrd="0" presId="urn:microsoft.com/office/officeart/2005/8/layout/orgChart1#1"/>
    <dgm:cxn modelId="{E4A0184D-9B4F-4D38-A968-75AFFC36C7FD}" type="presParOf" srcId="{0D9FAAEE-73B0-4619-8EF8-67BA79CD1DAF}" destId="{27E47748-BE8C-4884-BB0B-9D993D70742E}" srcOrd="3" destOrd="0" presId="urn:microsoft.com/office/officeart/2005/8/layout/orgChart1#1"/>
    <dgm:cxn modelId="{332F050F-7AE4-483A-A66F-E0E1E5362154}" type="presParOf" srcId="{27E47748-BE8C-4884-BB0B-9D993D70742E}" destId="{15B58A5C-2E57-4B76-BF6F-C2EA706BE7B1}" srcOrd="0" destOrd="0" presId="urn:microsoft.com/office/officeart/2005/8/layout/orgChart1#1"/>
    <dgm:cxn modelId="{7AD23BC2-A7B1-40D5-BEC9-41E64A2603FC}" type="presParOf" srcId="{15B58A5C-2E57-4B76-BF6F-C2EA706BE7B1}" destId="{E9C999A0-58F2-4A89-9D02-C37C33EE7EED}" srcOrd="0" destOrd="0" presId="urn:microsoft.com/office/officeart/2005/8/layout/orgChart1#1"/>
    <dgm:cxn modelId="{EB7A032A-5D91-4A21-AA83-65B3F912A7F8}" type="presParOf" srcId="{15B58A5C-2E57-4B76-BF6F-C2EA706BE7B1}" destId="{7FC3355F-AC50-49AD-82F5-CE1D9BC04D7B}" srcOrd="1" destOrd="0" presId="urn:microsoft.com/office/officeart/2005/8/layout/orgChart1#1"/>
    <dgm:cxn modelId="{F05D53ED-93FE-4551-B116-88E6E18AC580}" type="presParOf" srcId="{27E47748-BE8C-4884-BB0B-9D993D70742E}" destId="{9BF5996C-6C6D-44E7-9377-A9328E3C7116}" srcOrd="1" destOrd="0" presId="urn:microsoft.com/office/officeart/2005/8/layout/orgChart1#1"/>
    <dgm:cxn modelId="{13744D4C-BD14-435A-B05D-B81F377A0271}" type="presParOf" srcId="{9BF5996C-6C6D-44E7-9377-A9328E3C7116}" destId="{9E6B2E5B-3DA9-47A3-B141-42F57F23DF8A}" srcOrd="0" destOrd="0" presId="urn:microsoft.com/office/officeart/2005/8/layout/orgChart1#1"/>
    <dgm:cxn modelId="{42CCFE5D-3B74-4FAD-BE8E-0291F5350E31}" type="presParOf" srcId="{9BF5996C-6C6D-44E7-9377-A9328E3C7116}" destId="{01D61865-632B-41B7-BC5A-AEB99D11CA4E}" srcOrd="1" destOrd="0" presId="urn:microsoft.com/office/officeart/2005/8/layout/orgChart1#1"/>
    <dgm:cxn modelId="{CCD02AEF-5F35-4145-9C92-569D3E5E8853}" type="presParOf" srcId="{01D61865-632B-41B7-BC5A-AEB99D11CA4E}" destId="{8ACE845E-2486-47A3-BD04-D6C119F4350F}" srcOrd="0" destOrd="0" presId="urn:microsoft.com/office/officeart/2005/8/layout/orgChart1#1"/>
    <dgm:cxn modelId="{110574FD-AB29-4ED0-835A-212D1BC3BD99}" type="presParOf" srcId="{8ACE845E-2486-47A3-BD04-D6C119F4350F}" destId="{14A71A08-0000-4AAF-B1A5-C76A100FDBAB}" srcOrd="0" destOrd="0" presId="urn:microsoft.com/office/officeart/2005/8/layout/orgChart1#1"/>
    <dgm:cxn modelId="{BCA4F618-1FE7-4779-AC49-0C54AB7AA8E5}" type="presParOf" srcId="{8ACE845E-2486-47A3-BD04-D6C119F4350F}" destId="{8A23CEA7-A479-4ABD-BABC-14441F7AD0CC}" srcOrd="1" destOrd="0" presId="urn:microsoft.com/office/officeart/2005/8/layout/orgChart1#1"/>
    <dgm:cxn modelId="{26C1C961-B3C6-45C6-94C9-AF4D77CFA426}" type="presParOf" srcId="{01D61865-632B-41B7-BC5A-AEB99D11CA4E}" destId="{6ED79818-108E-4D82-B0EB-E7620B7964C0}" srcOrd="1" destOrd="0" presId="urn:microsoft.com/office/officeart/2005/8/layout/orgChart1#1"/>
    <dgm:cxn modelId="{49008B25-8580-4276-BF19-2CF38BC7D498}" type="presParOf" srcId="{01D61865-632B-41B7-BC5A-AEB99D11CA4E}" destId="{35988A11-75A6-44E4-9B44-46F810ECBAAD}" srcOrd="2" destOrd="0" presId="urn:microsoft.com/office/officeart/2005/8/layout/orgChart1#1"/>
    <dgm:cxn modelId="{7089D5DD-F825-4E4B-854C-5117B3458603}" type="presParOf" srcId="{9BF5996C-6C6D-44E7-9377-A9328E3C7116}" destId="{03405B26-91D7-4EB6-848E-6E12A39FFA72}" srcOrd="2" destOrd="0" presId="urn:microsoft.com/office/officeart/2005/8/layout/orgChart1#1"/>
    <dgm:cxn modelId="{669814AB-8D32-4F61-81A5-620DDD37BC53}" type="presParOf" srcId="{9BF5996C-6C6D-44E7-9377-A9328E3C7116}" destId="{34089E88-AE5D-4CFC-9822-A2D4A9BF81B1}" srcOrd="3" destOrd="0" presId="urn:microsoft.com/office/officeart/2005/8/layout/orgChart1#1"/>
    <dgm:cxn modelId="{374614C1-6AE1-49BE-9CF5-EDF2A0DDF986}" type="presParOf" srcId="{34089E88-AE5D-4CFC-9822-A2D4A9BF81B1}" destId="{57E32E2D-106E-457E-A578-8DEBDC928E1F}" srcOrd="0" destOrd="0" presId="urn:microsoft.com/office/officeart/2005/8/layout/orgChart1#1"/>
    <dgm:cxn modelId="{BFB6DB02-CEC6-4BCB-B92C-A194797F51CB}" type="presParOf" srcId="{57E32E2D-106E-457E-A578-8DEBDC928E1F}" destId="{117F131C-6FCB-4398-B355-6B014BF9816F}" srcOrd="0" destOrd="0" presId="urn:microsoft.com/office/officeart/2005/8/layout/orgChart1#1"/>
    <dgm:cxn modelId="{6F304F8B-4D99-43BC-A10C-9F28B6CA7E9A}" type="presParOf" srcId="{57E32E2D-106E-457E-A578-8DEBDC928E1F}" destId="{1DF55587-C34B-48AF-AD9E-FBA0AF3A1F9E}" srcOrd="1" destOrd="0" presId="urn:microsoft.com/office/officeart/2005/8/layout/orgChart1#1"/>
    <dgm:cxn modelId="{9B31F754-8A60-44E1-8BFF-B2E68FB001F3}" type="presParOf" srcId="{34089E88-AE5D-4CFC-9822-A2D4A9BF81B1}" destId="{BFD48840-3204-432C-9590-DD6710ACCD3F}" srcOrd="1" destOrd="0" presId="urn:microsoft.com/office/officeart/2005/8/layout/orgChart1#1"/>
    <dgm:cxn modelId="{633FFFF2-0BF5-48F2-A9A1-FC3C8AAF5164}" type="presParOf" srcId="{34089E88-AE5D-4CFC-9822-A2D4A9BF81B1}" destId="{BF441BC0-6294-4A94-B5DD-5AB2107CEDE3}" srcOrd="2" destOrd="0" presId="urn:microsoft.com/office/officeart/2005/8/layout/orgChart1#1"/>
    <dgm:cxn modelId="{0AB0E174-F3B3-4442-8E75-FE15AB3F8FDA}" type="presParOf" srcId="{27E47748-BE8C-4884-BB0B-9D993D70742E}" destId="{DAC3CF91-BD1F-4115-89D6-42BEF8C2A742}" srcOrd="2" destOrd="0" presId="urn:microsoft.com/office/officeart/2005/8/layout/orgChart1#1"/>
    <dgm:cxn modelId="{3B0D1D96-172E-4291-91C7-16B73F62D356}" type="presParOf" srcId="{F73E8BC5-66C2-4E57-9A92-7DD9EC5E909F}" destId="{EC7420C1-7810-4B06-9691-2B0F7609C885}" srcOrd="2" destOrd="0" presId="urn:microsoft.com/office/officeart/2005/8/layout/orgChart1#1"/>
    <dgm:cxn modelId="{74137E66-33A0-4218-BBE5-6341A85FD75E}" type="presParOf" srcId="{31507F72-11E7-464D-B190-52898F6EF73A}" destId="{DA633A20-680B-47D3-AAA1-2C1A48C66EEC}" srcOrd="2" destOrd="0" presId="urn:microsoft.com/office/officeart/2005/8/layout/orgChart1#1"/>
    <dgm:cxn modelId="{9FB28510-BBEF-49E2-B0DF-93DAB7CF03F0}" type="presParOf" srcId="{31507F72-11E7-464D-B190-52898F6EF73A}" destId="{38FECF0D-ADA8-4D3F-9062-19F51AAEC6FB}" srcOrd="3" destOrd="0" presId="urn:microsoft.com/office/officeart/2005/8/layout/orgChart1#1"/>
    <dgm:cxn modelId="{3DEB5C0F-E739-43F3-B843-90E9476A8D33}" type="presParOf" srcId="{38FECF0D-ADA8-4D3F-9062-19F51AAEC6FB}" destId="{4A8FE54B-FDFF-4DBE-8DED-F3597038322F}" srcOrd="0" destOrd="0" presId="urn:microsoft.com/office/officeart/2005/8/layout/orgChart1#1"/>
    <dgm:cxn modelId="{8FD9E9B0-F1F6-42BE-9E11-09D66EFEA900}" type="presParOf" srcId="{4A8FE54B-FDFF-4DBE-8DED-F3597038322F}" destId="{8953BAB1-8ADF-4ADC-A8CA-C780704A522D}" srcOrd="0" destOrd="0" presId="urn:microsoft.com/office/officeart/2005/8/layout/orgChart1#1"/>
    <dgm:cxn modelId="{7FA901E8-D9CC-489B-B1B8-4A840FA7D612}" type="presParOf" srcId="{4A8FE54B-FDFF-4DBE-8DED-F3597038322F}" destId="{9E2B08D8-9744-4A6B-8EDE-B96754E268DF}" srcOrd="1" destOrd="0" presId="urn:microsoft.com/office/officeart/2005/8/layout/orgChart1#1"/>
    <dgm:cxn modelId="{20BE0976-23E4-481D-8B6F-ECD8DB2E0809}" type="presParOf" srcId="{38FECF0D-ADA8-4D3F-9062-19F51AAEC6FB}" destId="{AD2278EB-5BA4-4901-90EC-77D8E23A76F3}" srcOrd="1" destOrd="0" presId="urn:microsoft.com/office/officeart/2005/8/layout/orgChart1#1"/>
    <dgm:cxn modelId="{026724F3-9656-498F-BD3D-B4360A73630E}" type="presParOf" srcId="{AD2278EB-5BA4-4901-90EC-77D8E23A76F3}" destId="{995B8A4F-BFD9-4361-9C8A-86AEA13CFCF9}" srcOrd="0" destOrd="0" presId="urn:microsoft.com/office/officeart/2005/8/layout/orgChart1#1"/>
    <dgm:cxn modelId="{7AD41709-D54F-4BC0-BB54-8E653623A6AC}" type="presParOf" srcId="{AD2278EB-5BA4-4901-90EC-77D8E23A76F3}" destId="{5898B3E1-5294-42E8-8451-68470C89E8A6}" srcOrd="1" destOrd="0" presId="urn:microsoft.com/office/officeart/2005/8/layout/orgChart1#1"/>
    <dgm:cxn modelId="{C126CBF2-02AF-4800-B11E-5F02C99DFF05}" type="presParOf" srcId="{5898B3E1-5294-42E8-8451-68470C89E8A6}" destId="{9A2E425F-33AC-486F-B8B9-11973BDDB471}" srcOrd="0" destOrd="0" presId="urn:microsoft.com/office/officeart/2005/8/layout/orgChart1#1"/>
    <dgm:cxn modelId="{62B3A731-EC29-4270-9E55-0A69C6F82808}" type="presParOf" srcId="{9A2E425F-33AC-486F-B8B9-11973BDDB471}" destId="{3EE38A46-9BFB-4286-A0F0-5B96E3353DA7}" srcOrd="0" destOrd="0" presId="urn:microsoft.com/office/officeart/2005/8/layout/orgChart1#1"/>
    <dgm:cxn modelId="{2D47C713-2A35-4ED5-8DAB-14394B58F818}" type="presParOf" srcId="{9A2E425F-33AC-486F-B8B9-11973BDDB471}" destId="{977D26CF-82E1-4226-B751-69F74655A68E}" srcOrd="1" destOrd="0" presId="urn:microsoft.com/office/officeart/2005/8/layout/orgChart1#1"/>
    <dgm:cxn modelId="{A26C6825-45E7-4BE0-BE8C-44DDDF401993}" type="presParOf" srcId="{5898B3E1-5294-42E8-8451-68470C89E8A6}" destId="{5297AC4A-C370-4AAC-ACDD-EA64B344D082}" srcOrd="1" destOrd="0" presId="urn:microsoft.com/office/officeart/2005/8/layout/orgChart1#1"/>
    <dgm:cxn modelId="{46E8257F-8E59-4CC7-8008-EFFFA14ECD36}" type="presParOf" srcId="{5297AC4A-C370-4AAC-ACDD-EA64B344D082}" destId="{1D4F9C73-AFCB-4476-9077-BDDA9EE56321}" srcOrd="0" destOrd="0" presId="urn:microsoft.com/office/officeart/2005/8/layout/orgChart1#1"/>
    <dgm:cxn modelId="{943117BC-CC99-4D84-9EC4-617A052C3BD6}" type="presParOf" srcId="{5297AC4A-C370-4AAC-ACDD-EA64B344D082}" destId="{059740F3-C29C-42A2-A321-79E6CF085ED9}" srcOrd="1" destOrd="0" presId="urn:microsoft.com/office/officeart/2005/8/layout/orgChart1#1"/>
    <dgm:cxn modelId="{BD07FC1C-1378-40DF-84EB-ABABEA68E9B0}" type="presParOf" srcId="{059740F3-C29C-42A2-A321-79E6CF085ED9}" destId="{B57A2160-ABA5-4625-BB3C-D65FE364D7A7}" srcOrd="0" destOrd="0" presId="urn:microsoft.com/office/officeart/2005/8/layout/orgChart1#1"/>
    <dgm:cxn modelId="{C346DA08-E2BE-4933-82E1-75DFFEC23CAF}" type="presParOf" srcId="{B57A2160-ABA5-4625-BB3C-D65FE364D7A7}" destId="{4203A389-6594-45DD-8AC1-8D34AC448C30}" srcOrd="0" destOrd="0" presId="urn:microsoft.com/office/officeart/2005/8/layout/orgChart1#1"/>
    <dgm:cxn modelId="{05484745-F370-414E-912D-474D99DBCEDD}" type="presParOf" srcId="{B57A2160-ABA5-4625-BB3C-D65FE364D7A7}" destId="{ABAFC0B7-733E-45FC-85E3-B3DA4090653E}" srcOrd="1" destOrd="0" presId="urn:microsoft.com/office/officeart/2005/8/layout/orgChart1#1"/>
    <dgm:cxn modelId="{A0D8DC59-CE57-46C4-9E01-80BA03CD0F9B}" type="presParOf" srcId="{059740F3-C29C-42A2-A321-79E6CF085ED9}" destId="{61CBFB78-D05A-40ED-9C08-E21CCF2DD8E7}" srcOrd="1" destOrd="0" presId="urn:microsoft.com/office/officeart/2005/8/layout/orgChart1#1"/>
    <dgm:cxn modelId="{1459E5C0-3A41-4208-A656-CDE2A9DB8C3E}" type="presParOf" srcId="{059740F3-C29C-42A2-A321-79E6CF085ED9}" destId="{84967AE5-EF44-4635-B65A-8971049DFAE0}" srcOrd="2" destOrd="0" presId="urn:microsoft.com/office/officeart/2005/8/layout/orgChart1#1"/>
    <dgm:cxn modelId="{B9FF608B-BE42-48C9-9784-ABA493E07F2D}" type="presParOf" srcId="{5297AC4A-C370-4AAC-ACDD-EA64B344D082}" destId="{5ED7CCC5-F4FF-4148-86EA-5F9A1510702A}" srcOrd="2" destOrd="0" presId="urn:microsoft.com/office/officeart/2005/8/layout/orgChart1#1"/>
    <dgm:cxn modelId="{3D6BCF08-1A9E-4454-BAA9-EF0AF1EAC332}" type="presParOf" srcId="{5297AC4A-C370-4AAC-ACDD-EA64B344D082}" destId="{E3F82194-1A74-4AA1-B880-2CAAEEA8DE11}" srcOrd="3" destOrd="0" presId="urn:microsoft.com/office/officeart/2005/8/layout/orgChart1#1"/>
    <dgm:cxn modelId="{797FDFED-5499-4378-BFD6-6C187BD259FC}" type="presParOf" srcId="{E3F82194-1A74-4AA1-B880-2CAAEEA8DE11}" destId="{185E8888-8CE4-474F-A5AD-F983252A0BA4}" srcOrd="0" destOrd="0" presId="urn:microsoft.com/office/officeart/2005/8/layout/orgChart1#1"/>
    <dgm:cxn modelId="{97645E4D-B994-4420-B80C-43D551AF60D4}" type="presParOf" srcId="{185E8888-8CE4-474F-A5AD-F983252A0BA4}" destId="{EFA0653B-8101-461A-B6AF-F569D7E31E1C}" srcOrd="0" destOrd="0" presId="urn:microsoft.com/office/officeart/2005/8/layout/orgChart1#1"/>
    <dgm:cxn modelId="{C8952DC1-46B9-4A18-82A5-BB2222BFEB7C}" type="presParOf" srcId="{185E8888-8CE4-474F-A5AD-F983252A0BA4}" destId="{C2FEBDAF-3847-41C9-A8C4-1A12EE6391C7}" srcOrd="1" destOrd="0" presId="urn:microsoft.com/office/officeart/2005/8/layout/orgChart1#1"/>
    <dgm:cxn modelId="{BCB909EB-D1B5-42AD-B8E9-41D548AC3296}" type="presParOf" srcId="{E3F82194-1A74-4AA1-B880-2CAAEEA8DE11}" destId="{4175DDCE-6364-4A73-92D2-6BC7FC8993AA}" srcOrd="1" destOrd="0" presId="urn:microsoft.com/office/officeart/2005/8/layout/orgChart1#1"/>
    <dgm:cxn modelId="{D3B7DEB3-1DB6-4C62-8A15-E072B83FA621}" type="presParOf" srcId="{E3F82194-1A74-4AA1-B880-2CAAEEA8DE11}" destId="{1C180496-608B-4CEF-8A5D-5A916E418E1E}" srcOrd="2" destOrd="0" presId="urn:microsoft.com/office/officeart/2005/8/layout/orgChart1#1"/>
    <dgm:cxn modelId="{D084A475-4B42-4E1D-B844-B877ACB5A88A}" type="presParOf" srcId="{5297AC4A-C370-4AAC-ACDD-EA64B344D082}" destId="{2BA8B828-BD31-4563-9F5C-D782256F52A1}" srcOrd="4" destOrd="0" presId="urn:microsoft.com/office/officeart/2005/8/layout/orgChart1#1"/>
    <dgm:cxn modelId="{FB330E72-AA0F-42E1-B1FC-44042430063C}" type="presParOf" srcId="{5297AC4A-C370-4AAC-ACDD-EA64B344D082}" destId="{1568E462-8830-48A2-A470-DFEE1F2F158C}" srcOrd="5" destOrd="0" presId="urn:microsoft.com/office/officeart/2005/8/layout/orgChart1#1"/>
    <dgm:cxn modelId="{964EA9A3-3E97-4292-ADA5-8A0EE6305FA9}" type="presParOf" srcId="{1568E462-8830-48A2-A470-DFEE1F2F158C}" destId="{C3763683-5267-46F1-A0CD-8E2675A61BA2}" srcOrd="0" destOrd="0" presId="urn:microsoft.com/office/officeart/2005/8/layout/orgChart1#1"/>
    <dgm:cxn modelId="{7060B911-183D-4040-AC5E-36BF5AC2909A}" type="presParOf" srcId="{C3763683-5267-46F1-A0CD-8E2675A61BA2}" destId="{CE0F8E8F-A791-410F-9608-7F9E3E4DCDCF}" srcOrd="0" destOrd="0" presId="urn:microsoft.com/office/officeart/2005/8/layout/orgChart1#1"/>
    <dgm:cxn modelId="{948ADB31-AF49-4453-B57B-17BD999DEC10}" type="presParOf" srcId="{C3763683-5267-46F1-A0CD-8E2675A61BA2}" destId="{1AAACD08-C7DF-44E2-BFFA-691FF2C0FEE7}" srcOrd="1" destOrd="0" presId="urn:microsoft.com/office/officeart/2005/8/layout/orgChart1#1"/>
    <dgm:cxn modelId="{ADB47B5D-2F5D-4A6B-A0E8-C96213AB2237}" type="presParOf" srcId="{1568E462-8830-48A2-A470-DFEE1F2F158C}" destId="{941006CF-30ED-49F7-A660-3DF6813D479D}" srcOrd="1" destOrd="0" presId="urn:microsoft.com/office/officeart/2005/8/layout/orgChart1#1"/>
    <dgm:cxn modelId="{56FF3CD5-9298-44D4-9D5B-E830588370E2}" type="presParOf" srcId="{1568E462-8830-48A2-A470-DFEE1F2F158C}" destId="{DD85D747-9C98-42FA-AF94-E1B9ECC32072}" srcOrd="2" destOrd="0" presId="urn:microsoft.com/office/officeart/2005/8/layout/orgChart1#1"/>
    <dgm:cxn modelId="{FA2813F0-473C-49ED-8C6B-432E1A47108D}" type="presParOf" srcId="{5297AC4A-C370-4AAC-ACDD-EA64B344D082}" destId="{7FDFE1A4-0E00-4934-9230-4CFC13E4C109}" srcOrd="6" destOrd="0" presId="urn:microsoft.com/office/officeart/2005/8/layout/orgChart1#1"/>
    <dgm:cxn modelId="{F3DEAB2A-ECBF-4AC0-BEB8-2433807412CC}" type="presParOf" srcId="{5297AC4A-C370-4AAC-ACDD-EA64B344D082}" destId="{94EA5C96-7C11-4D85-AF82-C924117AC067}" srcOrd="7" destOrd="0" presId="urn:microsoft.com/office/officeart/2005/8/layout/orgChart1#1"/>
    <dgm:cxn modelId="{3F6EB86F-42F4-43B8-B6CC-F87724E666AE}" type="presParOf" srcId="{94EA5C96-7C11-4D85-AF82-C924117AC067}" destId="{89250DF3-F509-41AD-AD09-0B81C0D56FF0}" srcOrd="0" destOrd="0" presId="urn:microsoft.com/office/officeart/2005/8/layout/orgChart1#1"/>
    <dgm:cxn modelId="{1EA82921-E280-41E9-8E09-C3B449653C2F}" type="presParOf" srcId="{89250DF3-F509-41AD-AD09-0B81C0D56FF0}" destId="{C79DF020-151F-461A-BE8C-7162C874EB19}" srcOrd="0" destOrd="0" presId="urn:microsoft.com/office/officeart/2005/8/layout/orgChart1#1"/>
    <dgm:cxn modelId="{BD12AA87-79CD-4034-B608-9376EFD12A7B}" type="presParOf" srcId="{89250DF3-F509-41AD-AD09-0B81C0D56FF0}" destId="{C1721CE6-2430-425D-9523-49E3F47974B5}" srcOrd="1" destOrd="0" presId="urn:microsoft.com/office/officeart/2005/8/layout/orgChart1#1"/>
    <dgm:cxn modelId="{6F7924D1-D7BA-4CD5-816D-F746A5049111}" type="presParOf" srcId="{94EA5C96-7C11-4D85-AF82-C924117AC067}" destId="{63A03A26-89D0-430C-9F4B-86A72876C423}" srcOrd="1" destOrd="0" presId="urn:microsoft.com/office/officeart/2005/8/layout/orgChart1#1"/>
    <dgm:cxn modelId="{1EDE23A4-EAB7-436D-B7FD-88FDA8ABBA6B}" type="presParOf" srcId="{94EA5C96-7C11-4D85-AF82-C924117AC067}" destId="{331C132F-BE72-4ADC-8F68-4BFE1954210D}" srcOrd="2" destOrd="0" presId="urn:microsoft.com/office/officeart/2005/8/layout/orgChart1#1"/>
    <dgm:cxn modelId="{A93A12B4-0C70-487C-ABC2-41AC22218007}" type="presParOf" srcId="{5898B3E1-5294-42E8-8451-68470C89E8A6}" destId="{72E0F9F8-0E9F-4D50-A541-B2E5F895A0D1}" srcOrd="2" destOrd="0" presId="urn:microsoft.com/office/officeart/2005/8/layout/orgChart1#1"/>
    <dgm:cxn modelId="{88472437-7EFD-4FF8-AD00-6F4C8B1A54B2}" type="presParOf" srcId="{AD2278EB-5BA4-4901-90EC-77D8E23A76F3}" destId="{C869CC87-CD6E-492A-837E-1FB079277856}" srcOrd="2" destOrd="0" presId="urn:microsoft.com/office/officeart/2005/8/layout/orgChart1#1"/>
    <dgm:cxn modelId="{4C5D1359-5F44-43F1-8253-1480352F0018}" type="presParOf" srcId="{AD2278EB-5BA4-4901-90EC-77D8E23A76F3}" destId="{BE068C35-6FEC-425F-AEA0-6EFEA7C3F5BB}" srcOrd="3" destOrd="0" presId="urn:microsoft.com/office/officeart/2005/8/layout/orgChart1#1"/>
    <dgm:cxn modelId="{C48D78E1-792F-481A-9FE1-F0E06A02412B}" type="presParOf" srcId="{BE068C35-6FEC-425F-AEA0-6EFEA7C3F5BB}" destId="{EBFE0237-F27C-4904-A952-5FA7BF4702D1}" srcOrd="0" destOrd="0" presId="urn:microsoft.com/office/officeart/2005/8/layout/orgChart1#1"/>
    <dgm:cxn modelId="{C07B213E-ACB6-450F-9054-385EF32413C2}" type="presParOf" srcId="{EBFE0237-F27C-4904-A952-5FA7BF4702D1}" destId="{7FDB642F-3FEE-4716-9DF4-2F07E208ABD5}" srcOrd="0" destOrd="0" presId="urn:microsoft.com/office/officeart/2005/8/layout/orgChart1#1"/>
    <dgm:cxn modelId="{C7E607F8-F977-48AC-A0D6-650135D3A1D0}" type="presParOf" srcId="{EBFE0237-F27C-4904-A952-5FA7BF4702D1}" destId="{9F2542FF-69BD-4694-A22A-32ACC72B6979}" srcOrd="1" destOrd="0" presId="urn:microsoft.com/office/officeart/2005/8/layout/orgChart1#1"/>
    <dgm:cxn modelId="{633EC0CA-5977-4850-9823-D29489693BB6}" type="presParOf" srcId="{BE068C35-6FEC-425F-AEA0-6EFEA7C3F5BB}" destId="{2E8368C0-2FFA-4901-B31C-0A50A634FD8D}" srcOrd="1" destOrd="0" presId="urn:microsoft.com/office/officeart/2005/8/layout/orgChart1#1"/>
    <dgm:cxn modelId="{F979AA01-FC79-45F8-A436-B81D2A101A38}" type="presParOf" srcId="{2E8368C0-2FFA-4901-B31C-0A50A634FD8D}" destId="{C10FDE60-BBAB-472A-B76A-138FAB89F38E}" srcOrd="0" destOrd="0" presId="urn:microsoft.com/office/officeart/2005/8/layout/orgChart1#1"/>
    <dgm:cxn modelId="{9C31CAFC-5BB1-4EA0-AA15-FCEB0ADBCE03}" type="presParOf" srcId="{2E8368C0-2FFA-4901-B31C-0A50A634FD8D}" destId="{1E5B7600-A817-46AA-9053-638368F80A5A}" srcOrd="1" destOrd="0" presId="urn:microsoft.com/office/officeart/2005/8/layout/orgChart1#1"/>
    <dgm:cxn modelId="{62884F0A-E3EA-4DA4-8AF7-A62A6D639733}" type="presParOf" srcId="{1E5B7600-A817-46AA-9053-638368F80A5A}" destId="{87C1C4E2-570B-4BB0-8201-3C42DC508F78}" srcOrd="0" destOrd="0" presId="urn:microsoft.com/office/officeart/2005/8/layout/orgChart1#1"/>
    <dgm:cxn modelId="{2B90F76B-1501-4E1F-9448-83D609A33BEA}" type="presParOf" srcId="{87C1C4E2-570B-4BB0-8201-3C42DC508F78}" destId="{376828E5-848D-429E-959E-342C60894DE6}" srcOrd="0" destOrd="0" presId="urn:microsoft.com/office/officeart/2005/8/layout/orgChart1#1"/>
    <dgm:cxn modelId="{9FE81C7D-570B-442D-B442-31815665B8B8}" type="presParOf" srcId="{87C1C4E2-570B-4BB0-8201-3C42DC508F78}" destId="{E218736F-7F47-44A1-BE0E-A3A6D46B37DE}" srcOrd="1" destOrd="0" presId="urn:microsoft.com/office/officeart/2005/8/layout/orgChart1#1"/>
    <dgm:cxn modelId="{74B27826-06F1-49DE-BFB2-ACFE07A155E1}" type="presParOf" srcId="{1E5B7600-A817-46AA-9053-638368F80A5A}" destId="{6BE56786-AC55-4670-8FB7-C94A454AD790}" srcOrd="1" destOrd="0" presId="urn:microsoft.com/office/officeart/2005/8/layout/orgChart1#1"/>
    <dgm:cxn modelId="{296D1748-BCDC-4CCC-A443-D52DE94D6ACA}" type="presParOf" srcId="{1E5B7600-A817-46AA-9053-638368F80A5A}" destId="{D6B441A4-AC46-442F-87C2-45B5FE43B1C1}" srcOrd="2" destOrd="0" presId="urn:microsoft.com/office/officeart/2005/8/layout/orgChart1#1"/>
    <dgm:cxn modelId="{A9CA19F2-F73B-4323-8BC5-9405D256E5B4}" type="presParOf" srcId="{2E8368C0-2FFA-4901-B31C-0A50A634FD8D}" destId="{B4D1A309-6513-4F68-A900-5F618047E72F}" srcOrd="2" destOrd="0" presId="urn:microsoft.com/office/officeart/2005/8/layout/orgChart1#1"/>
    <dgm:cxn modelId="{86EC8038-7529-47CE-A2DE-AE98DA10CEB9}" type="presParOf" srcId="{2E8368C0-2FFA-4901-B31C-0A50A634FD8D}" destId="{DEA830CC-2370-45FD-9693-83AEDB38F546}" srcOrd="3" destOrd="0" presId="urn:microsoft.com/office/officeart/2005/8/layout/orgChart1#1"/>
    <dgm:cxn modelId="{0358570E-5574-4027-B78F-27F1E68102CC}" type="presParOf" srcId="{DEA830CC-2370-45FD-9693-83AEDB38F546}" destId="{EA07E9DA-1CA2-402C-B333-386896FDEDCB}" srcOrd="0" destOrd="0" presId="urn:microsoft.com/office/officeart/2005/8/layout/orgChart1#1"/>
    <dgm:cxn modelId="{0232D76D-FD0C-413C-8C52-8EB2766C62F5}" type="presParOf" srcId="{EA07E9DA-1CA2-402C-B333-386896FDEDCB}" destId="{DA71FEB1-18A6-47C7-B1D8-DEBE63339116}" srcOrd="0" destOrd="0" presId="urn:microsoft.com/office/officeart/2005/8/layout/orgChart1#1"/>
    <dgm:cxn modelId="{A9A0CE7C-C3CC-44B9-9A7D-554479219FC5}" type="presParOf" srcId="{EA07E9DA-1CA2-402C-B333-386896FDEDCB}" destId="{6149F4F5-1E9C-453B-A17F-A9096DCD311A}" srcOrd="1" destOrd="0" presId="urn:microsoft.com/office/officeart/2005/8/layout/orgChart1#1"/>
    <dgm:cxn modelId="{4761172A-652A-4055-9288-4E7D343AB647}" type="presParOf" srcId="{DEA830CC-2370-45FD-9693-83AEDB38F546}" destId="{27213BDD-20D5-4C35-9F8F-A68F12858F66}" srcOrd="1" destOrd="0" presId="urn:microsoft.com/office/officeart/2005/8/layout/orgChart1#1"/>
    <dgm:cxn modelId="{CC08C756-6BDD-4ECF-9E78-89EC55B29BB3}" type="presParOf" srcId="{DEA830CC-2370-45FD-9693-83AEDB38F546}" destId="{B2904606-D42F-42A7-914C-9F6A458924FF}" srcOrd="2" destOrd="0" presId="urn:microsoft.com/office/officeart/2005/8/layout/orgChart1#1"/>
    <dgm:cxn modelId="{6D6D370D-35B6-443B-B20B-0B2301E3B183}" type="presParOf" srcId="{2E8368C0-2FFA-4901-B31C-0A50A634FD8D}" destId="{30D3128D-55DA-4E38-AFE8-23B07A4B12A1}" srcOrd="4" destOrd="0" presId="urn:microsoft.com/office/officeart/2005/8/layout/orgChart1#1"/>
    <dgm:cxn modelId="{A4FDE01B-08F8-4189-AE97-279801D114D6}" type="presParOf" srcId="{2E8368C0-2FFA-4901-B31C-0A50A634FD8D}" destId="{4A750988-8419-49BE-B67A-3DED7CD93783}" srcOrd="5" destOrd="0" presId="urn:microsoft.com/office/officeart/2005/8/layout/orgChart1#1"/>
    <dgm:cxn modelId="{80DF4EB3-B9BF-4B6F-BD91-3EF0043F507D}" type="presParOf" srcId="{4A750988-8419-49BE-B67A-3DED7CD93783}" destId="{D123AD68-A7D8-4C70-95DB-AAA9086BCB48}" srcOrd="0" destOrd="0" presId="urn:microsoft.com/office/officeart/2005/8/layout/orgChart1#1"/>
    <dgm:cxn modelId="{A5E8F417-39D1-45BA-8DC3-F5AF2BFB58B8}" type="presParOf" srcId="{D123AD68-A7D8-4C70-95DB-AAA9086BCB48}" destId="{AC0C9C4F-7404-4568-94E5-AD888270A4D8}" srcOrd="0" destOrd="0" presId="urn:microsoft.com/office/officeart/2005/8/layout/orgChart1#1"/>
    <dgm:cxn modelId="{0D1973A8-91E4-4D5D-BD0C-A74A004B9575}" type="presParOf" srcId="{D123AD68-A7D8-4C70-95DB-AAA9086BCB48}" destId="{5F84B4FC-25AF-4D26-8336-E46B40C691C6}" srcOrd="1" destOrd="0" presId="urn:microsoft.com/office/officeart/2005/8/layout/orgChart1#1"/>
    <dgm:cxn modelId="{A22A0A4E-348D-4840-ACD1-9FDD660555D3}" type="presParOf" srcId="{4A750988-8419-49BE-B67A-3DED7CD93783}" destId="{E9EEB133-89C7-49F6-AF9E-D5E7B1DAAC3D}" srcOrd="1" destOrd="0" presId="urn:microsoft.com/office/officeart/2005/8/layout/orgChart1#1"/>
    <dgm:cxn modelId="{720E4021-8B2C-4E7C-9643-1AC6F1E3CF7E}" type="presParOf" srcId="{4A750988-8419-49BE-B67A-3DED7CD93783}" destId="{4A9E733C-44E6-4061-9BA0-324E9959CD37}" srcOrd="2" destOrd="0" presId="urn:microsoft.com/office/officeart/2005/8/layout/orgChart1#1"/>
    <dgm:cxn modelId="{0691ED60-C9B7-4A86-A531-080A881CE65C}" type="presParOf" srcId="{2E8368C0-2FFA-4901-B31C-0A50A634FD8D}" destId="{B06F1612-59F1-4273-8471-9F997298B614}" srcOrd="6" destOrd="0" presId="urn:microsoft.com/office/officeart/2005/8/layout/orgChart1#1"/>
    <dgm:cxn modelId="{E8CC4309-8B84-4FD1-8BEB-7D030B556511}" type="presParOf" srcId="{2E8368C0-2FFA-4901-B31C-0A50A634FD8D}" destId="{50D49726-C1D8-4CCB-8668-7A74E4918930}" srcOrd="7" destOrd="0" presId="urn:microsoft.com/office/officeart/2005/8/layout/orgChart1#1"/>
    <dgm:cxn modelId="{64CA676D-A6B2-479D-8A36-BE3645DF656C}" type="presParOf" srcId="{50D49726-C1D8-4CCB-8668-7A74E4918930}" destId="{6BD24448-EC54-4EF0-8B42-E12E3F7BB450}" srcOrd="0" destOrd="0" presId="urn:microsoft.com/office/officeart/2005/8/layout/orgChart1#1"/>
    <dgm:cxn modelId="{153292CF-FC3F-4D6F-9F7C-7982EB06DCD0}" type="presParOf" srcId="{6BD24448-EC54-4EF0-8B42-E12E3F7BB450}" destId="{033F2FEA-0DAB-409C-BFC9-9A6E217BD995}" srcOrd="0" destOrd="0" presId="urn:microsoft.com/office/officeart/2005/8/layout/orgChart1#1"/>
    <dgm:cxn modelId="{D0FB0F00-C2F2-4A60-9D0C-1CDE50203F24}" type="presParOf" srcId="{6BD24448-EC54-4EF0-8B42-E12E3F7BB450}" destId="{42916008-7FF8-437F-810D-4EB5F432AB64}" srcOrd="1" destOrd="0" presId="urn:microsoft.com/office/officeart/2005/8/layout/orgChart1#1"/>
    <dgm:cxn modelId="{4219BC07-84C2-44AC-9629-EA3C8035ED68}" type="presParOf" srcId="{50D49726-C1D8-4CCB-8668-7A74E4918930}" destId="{3871BDFE-2D5A-4B5F-A45D-3CFEC4A37324}" srcOrd="1" destOrd="0" presId="urn:microsoft.com/office/officeart/2005/8/layout/orgChart1#1"/>
    <dgm:cxn modelId="{C4FD3437-2530-4E0F-B916-A154C5A35988}" type="presParOf" srcId="{50D49726-C1D8-4CCB-8668-7A74E4918930}" destId="{150DA81A-A23D-4EFC-AD93-3B7CA0183B1C}" srcOrd="2" destOrd="0" presId="urn:microsoft.com/office/officeart/2005/8/layout/orgChart1#1"/>
    <dgm:cxn modelId="{7F0285EF-0B08-4BEF-ABC6-F5C516972F7E}" type="presParOf" srcId="{2E8368C0-2FFA-4901-B31C-0A50A634FD8D}" destId="{4E0F9C41-5B45-49CA-930E-D2E68326694B}" srcOrd="8" destOrd="0" presId="urn:microsoft.com/office/officeart/2005/8/layout/orgChart1#1"/>
    <dgm:cxn modelId="{092B168F-9C56-4AB6-8D66-39362F09E516}" type="presParOf" srcId="{2E8368C0-2FFA-4901-B31C-0A50A634FD8D}" destId="{4C22A308-8315-4CB2-BBE8-11FEC654ABFE}" srcOrd="9" destOrd="0" presId="urn:microsoft.com/office/officeart/2005/8/layout/orgChart1#1"/>
    <dgm:cxn modelId="{76CBFCEF-29D6-4823-86C3-911ACD8E9097}" type="presParOf" srcId="{4C22A308-8315-4CB2-BBE8-11FEC654ABFE}" destId="{C608B7EA-284A-4DF3-B3A2-F7FB7DC5F845}" srcOrd="0" destOrd="0" presId="urn:microsoft.com/office/officeart/2005/8/layout/orgChart1#1"/>
    <dgm:cxn modelId="{F6242BEF-94D0-49D5-AF6E-E28B88004724}" type="presParOf" srcId="{C608B7EA-284A-4DF3-B3A2-F7FB7DC5F845}" destId="{C9BE4744-B9FD-4274-BE0F-F48F732E6F11}" srcOrd="0" destOrd="0" presId="urn:microsoft.com/office/officeart/2005/8/layout/orgChart1#1"/>
    <dgm:cxn modelId="{D122C203-9152-4F64-91F6-4F5F0AE3E06B}" type="presParOf" srcId="{C608B7EA-284A-4DF3-B3A2-F7FB7DC5F845}" destId="{1711B539-B2DA-40A1-8D17-4424A9359142}" srcOrd="1" destOrd="0" presId="urn:microsoft.com/office/officeart/2005/8/layout/orgChart1#1"/>
    <dgm:cxn modelId="{210D4972-770E-4AFD-BA7E-C543F674E54F}" type="presParOf" srcId="{4C22A308-8315-4CB2-BBE8-11FEC654ABFE}" destId="{4E27760B-A605-4980-8113-A48827644518}" srcOrd="1" destOrd="0" presId="urn:microsoft.com/office/officeart/2005/8/layout/orgChart1#1"/>
    <dgm:cxn modelId="{E2A5A313-D670-4D00-9425-4DE65F5E344F}" type="presParOf" srcId="{4C22A308-8315-4CB2-BBE8-11FEC654ABFE}" destId="{22F968D5-19C6-4C1D-A763-B6F99BDA72C5}" srcOrd="2" destOrd="0" presId="urn:microsoft.com/office/officeart/2005/8/layout/orgChart1#1"/>
    <dgm:cxn modelId="{4D9C723F-5175-4C80-8AE0-478DE7E42525}" type="presParOf" srcId="{2E8368C0-2FFA-4901-B31C-0A50A634FD8D}" destId="{6E5FCA2F-6D4C-4201-8A5A-C8FB03BEBC9E}" srcOrd="10" destOrd="0" presId="urn:microsoft.com/office/officeart/2005/8/layout/orgChart1#1"/>
    <dgm:cxn modelId="{01C1C2B2-52C3-4084-8BE3-9D69EE409BD2}" type="presParOf" srcId="{2E8368C0-2FFA-4901-B31C-0A50A634FD8D}" destId="{7B1C1411-68FC-4945-A56D-A999C92759C1}" srcOrd="11" destOrd="0" presId="urn:microsoft.com/office/officeart/2005/8/layout/orgChart1#1"/>
    <dgm:cxn modelId="{04E18BA8-65F1-4D94-9959-AE0389FF1A34}" type="presParOf" srcId="{7B1C1411-68FC-4945-A56D-A999C92759C1}" destId="{71A5ACCE-EEAD-4A92-B113-1939F4CBC6C8}" srcOrd="0" destOrd="0" presId="urn:microsoft.com/office/officeart/2005/8/layout/orgChart1#1"/>
    <dgm:cxn modelId="{39116D22-EE95-4DF2-981D-42EA5DB9AD6D}" type="presParOf" srcId="{71A5ACCE-EEAD-4A92-B113-1939F4CBC6C8}" destId="{9F28BBC7-7611-4C19-BB54-85A00177775F}" srcOrd="0" destOrd="0" presId="urn:microsoft.com/office/officeart/2005/8/layout/orgChart1#1"/>
    <dgm:cxn modelId="{74169094-D095-4B71-82E0-8C3CA6747C5C}" type="presParOf" srcId="{71A5ACCE-EEAD-4A92-B113-1939F4CBC6C8}" destId="{C214DE32-7869-424D-8C7A-0C2436589FC9}" srcOrd="1" destOrd="0" presId="urn:microsoft.com/office/officeart/2005/8/layout/orgChart1#1"/>
    <dgm:cxn modelId="{015BEFC1-1504-4964-83DD-51EEA388B70F}" type="presParOf" srcId="{7B1C1411-68FC-4945-A56D-A999C92759C1}" destId="{1EAF0211-2D00-4C1E-AEDF-31DC73CC030D}" srcOrd="1" destOrd="0" presId="urn:microsoft.com/office/officeart/2005/8/layout/orgChart1#1"/>
    <dgm:cxn modelId="{ED96B4D9-64DE-4549-921F-D4B6E8C3F696}" type="presParOf" srcId="{7B1C1411-68FC-4945-A56D-A999C92759C1}" destId="{61632DFE-55DE-4CFC-AD23-9D6E5AEDC9BD}" srcOrd="2" destOrd="0" presId="urn:microsoft.com/office/officeart/2005/8/layout/orgChart1#1"/>
    <dgm:cxn modelId="{0A8BC870-6B0B-4D0F-8B47-8990A16BC65F}" type="presParOf" srcId="{BE068C35-6FEC-425F-AEA0-6EFEA7C3F5BB}" destId="{784B6585-4715-4EC3-8023-101297B857B6}" srcOrd="2" destOrd="0" presId="urn:microsoft.com/office/officeart/2005/8/layout/orgChart1#1"/>
    <dgm:cxn modelId="{5DD8111C-998F-4159-B36C-15ECCCFAA0AA}" type="presParOf" srcId="{38FECF0D-ADA8-4D3F-9062-19F51AAEC6FB}" destId="{976F86EA-201D-439B-8FA1-F23C67A30F34}" srcOrd="2" destOrd="0" presId="urn:microsoft.com/office/officeart/2005/8/layout/orgChart1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2F541D4-F714-4E3D-BA65-AB48CC0C44CF}" type="doc">
      <dgm:prSet loTypeId="urn:microsoft.com/office/officeart/2005/8/layout/venn3" loCatId="relationship" qsTypeId="urn:microsoft.com/office/officeart/2005/8/quickstyle/simple1" qsCatId="simple" csTypeId="urn:microsoft.com/office/officeart/2005/8/colors/colorful1#1" csCatId="colorful"/>
      <dgm:spPr/>
      <dgm:t>
        <a:bodyPr/>
        <a:lstStyle/>
        <a:p>
          <a:endParaRPr lang="de-DE"/>
        </a:p>
      </dgm:t>
    </dgm:pt>
    <dgm:pt modelId="{30630321-C219-4B3A-BED7-B07806B4AA36}">
      <dgm:prSet/>
      <dgm:spPr/>
      <dgm:t>
        <a:bodyPr/>
        <a:lstStyle/>
        <a:p>
          <a:pPr rtl="0"/>
          <a:r>
            <a:rPr lang="de-DE" dirty="0"/>
            <a:t>Enorme Umsatzsteigerung</a:t>
          </a:r>
        </a:p>
      </dgm:t>
    </dgm:pt>
    <dgm:pt modelId="{F8E01D11-A9C4-4BB5-B172-00812D977067}" type="parTrans" cxnId="{1536BC60-1E0C-458C-B776-377F31343542}">
      <dgm:prSet/>
      <dgm:spPr/>
      <dgm:t>
        <a:bodyPr/>
        <a:lstStyle/>
        <a:p>
          <a:endParaRPr lang="de-DE"/>
        </a:p>
      </dgm:t>
    </dgm:pt>
    <dgm:pt modelId="{CF6CA330-95BF-4F9B-81D7-B11A31CF19A5}" type="sibTrans" cxnId="{1536BC60-1E0C-458C-B776-377F31343542}">
      <dgm:prSet/>
      <dgm:spPr/>
      <dgm:t>
        <a:bodyPr/>
        <a:lstStyle/>
        <a:p>
          <a:endParaRPr lang="de-DE"/>
        </a:p>
      </dgm:t>
    </dgm:pt>
    <dgm:pt modelId="{699487C5-7084-4014-AFB5-247CF853C53C}">
      <dgm:prSet/>
      <dgm:spPr/>
      <dgm:t>
        <a:bodyPr/>
        <a:lstStyle/>
        <a:p>
          <a:pPr rtl="0"/>
          <a:r>
            <a:rPr lang="de-DE" dirty="0"/>
            <a:t>Etablierung auf dem Markt</a:t>
          </a:r>
        </a:p>
      </dgm:t>
    </dgm:pt>
    <dgm:pt modelId="{472F635C-380C-462C-8810-5BA025FFC088}" type="parTrans" cxnId="{277DE269-07F9-424C-8A2C-787BCDE36ABD}">
      <dgm:prSet/>
      <dgm:spPr/>
      <dgm:t>
        <a:bodyPr/>
        <a:lstStyle/>
        <a:p>
          <a:endParaRPr lang="de-DE"/>
        </a:p>
      </dgm:t>
    </dgm:pt>
    <dgm:pt modelId="{B0C7A238-1B21-4812-8F9E-226BAF56E014}" type="sibTrans" cxnId="{277DE269-07F9-424C-8A2C-787BCDE36ABD}">
      <dgm:prSet/>
      <dgm:spPr/>
      <dgm:t>
        <a:bodyPr/>
        <a:lstStyle/>
        <a:p>
          <a:endParaRPr lang="de-DE"/>
        </a:p>
      </dgm:t>
    </dgm:pt>
    <dgm:pt modelId="{5D134053-8D25-445B-B7FC-C93D6604702B}">
      <dgm:prSet/>
      <dgm:spPr/>
      <dgm:t>
        <a:bodyPr/>
        <a:lstStyle/>
        <a:p>
          <a:pPr rtl="0"/>
          <a:r>
            <a:rPr lang="de-DE" dirty="0"/>
            <a:t>Einführung weiterer Kontrollstufen</a:t>
          </a:r>
        </a:p>
      </dgm:t>
    </dgm:pt>
    <dgm:pt modelId="{4F0B8E2C-6854-4A4A-9A7B-D314C041147A}" type="parTrans" cxnId="{078249A9-48FB-469A-A1E5-01DA341F01C6}">
      <dgm:prSet/>
      <dgm:spPr/>
      <dgm:t>
        <a:bodyPr/>
        <a:lstStyle/>
        <a:p>
          <a:endParaRPr lang="de-DE"/>
        </a:p>
      </dgm:t>
    </dgm:pt>
    <dgm:pt modelId="{8356947C-2967-4F9B-B56D-8D6E8CB168E8}" type="sibTrans" cxnId="{078249A9-48FB-469A-A1E5-01DA341F01C6}">
      <dgm:prSet/>
      <dgm:spPr/>
      <dgm:t>
        <a:bodyPr/>
        <a:lstStyle/>
        <a:p>
          <a:endParaRPr lang="de-DE"/>
        </a:p>
      </dgm:t>
    </dgm:pt>
    <dgm:pt modelId="{41859FE4-C552-4B39-84E2-24DA08B8043A}">
      <dgm:prSet/>
      <dgm:spPr/>
      <dgm:t>
        <a:bodyPr/>
        <a:lstStyle/>
        <a:p>
          <a:pPr rtl="0"/>
          <a:r>
            <a:rPr lang="de-DE" dirty="0"/>
            <a:t>Gleichmäßig hohe Produktqualität</a:t>
          </a:r>
        </a:p>
      </dgm:t>
    </dgm:pt>
    <dgm:pt modelId="{51EF2537-44BC-454E-AE7F-286EC9906794}" type="parTrans" cxnId="{B44105A3-EAA7-4DE4-9D5E-F533FD226BC9}">
      <dgm:prSet/>
      <dgm:spPr/>
      <dgm:t>
        <a:bodyPr/>
        <a:lstStyle/>
        <a:p>
          <a:endParaRPr lang="de-DE"/>
        </a:p>
      </dgm:t>
    </dgm:pt>
    <dgm:pt modelId="{AAE77413-64F2-4BD4-8113-7E67472CD187}" type="sibTrans" cxnId="{B44105A3-EAA7-4DE4-9D5E-F533FD226BC9}">
      <dgm:prSet/>
      <dgm:spPr/>
      <dgm:t>
        <a:bodyPr/>
        <a:lstStyle/>
        <a:p>
          <a:endParaRPr lang="de-DE"/>
        </a:p>
      </dgm:t>
    </dgm:pt>
    <dgm:pt modelId="{1189B9F3-7B7D-4557-B883-FF5481CCDC8B}">
      <dgm:prSet/>
      <dgm:spPr/>
      <dgm:t>
        <a:bodyPr/>
        <a:lstStyle/>
        <a:p>
          <a:pPr rtl="0"/>
          <a:r>
            <a:rPr lang="de-DE" dirty="0"/>
            <a:t>Verleihung des Gütesiegels</a:t>
          </a:r>
        </a:p>
      </dgm:t>
    </dgm:pt>
    <dgm:pt modelId="{90B92E6C-AD89-4CA4-8A5A-CCF088B69E22}" type="parTrans" cxnId="{7318D289-934F-4A53-A709-F3443B30462A}">
      <dgm:prSet/>
      <dgm:spPr/>
      <dgm:t>
        <a:bodyPr/>
        <a:lstStyle/>
        <a:p>
          <a:endParaRPr lang="de-DE"/>
        </a:p>
      </dgm:t>
    </dgm:pt>
    <dgm:pt modelId="{3683E696-DD6F-463D-BD6F-847A96CFE638}" type="sibTrans" cxnId="{7318D289-934F-4A53-A709-F3443B30462A}">
      <dgm:prSet/>
      <dgm:spPr/>
      <dgm:t>
        <a:bodyPr/>
        <a:lstStyle/>
        <a:p>
          <a:endParaRPr lang="de-DE"/>
        </a:p>
      </dgm:t>
    </dgm:pt>
    <dgm:pt modelId="{65B56264-D364-4C2C-9285-493429F5FC15}" type="pres">
      <dgm:prSet presAssocID="{92F541D4-F714-4E3D-BA65-AB48CC0C44CF}" presName="Name0" presStyleCnt="0">
        <dgm:presLayoutVars>
          <dgm:dir/>
          <dgm:resizeHandles val="exact"/>
        </dgm:presLayoutVars>
      </dgm:prSet>
      <dgm:spPr/>
    </dgm:pt>
    <dgm:pt modelId="{33E5D534-99BF-44A0-BC10-E6B6B2AA70DC}" type="pres">
      <dgm:prSet presAssocID="{30630321-C219-4B3A-BED7-B07806B4AA36}" presName="Name5" presStyleLbl="vennNode1" presStyleIdx="0" presStyleCnt="5">
        <dgm:presLayoutVars>
          <dgm:bulletEnabled val="1"/>
        </dgm:presLayoutVars>
      </dgm:prSet>
      <dgm:spPr/>
    </dgm:pt>
    <dgm:pt modelId="{1D24230A-D03A-4EE3-8BA6-802C27C969E2}" type="pres">
      <dgm:prSet presAssocID="{CF6CA330-95BF-4F9B-81D7-B11A31CF19A5}" presName="space" presStyleCnt="0"/>
      <dgm:spPr/>
    </dgm:pt>
    <dgm:pt modelId="{D54DA2AC-8995-442B-81AC-8A1BD511C886}" type="pres">
      <dgm:prSet presAssocID="{699487C5-7084-4014-AFB5-247CF853C53C}" presName="Name5" presStyleLbl="vennNode1" presStyleIdx="1" presStyleCnt="5">
        <dgm:presLayoutVars>
          <dgm:bulletEnabled val="1"/>
        </dgm:presLayoutVars>
      </dgm:prSet>
      <dgm:spPr/>
    </dgm:pt>
    <dgm:pt modelId="{17422313-7E4E-4BB8-BA3E-9CACCC9405BA}" type="pres">
      <dgm:prSet presAssocID="{B0C7A238-1B21-4812-8F9E-226BAF56E014}" presName="space" presStyleCnt="0"/>
      <dgm:spPr/>
    </dgm:pt>
    <dgm:pt modelId="{AA8D3AF9-6AE0-44CF-8227-76C032A968A1}" type="pres">
      <dgm:prSet presAssocID="{5D134053-8D25-445B-B7FC-C93D6604702B}" presName="Name5" presStyleLbl="vennNode1" presStyleIdx="2" presStyleCnt="5">
        <dgm:presLayoutVars>
          <dgm:bulletEnabled val="1"/>
        </dgm:presLayoutVars>
      </dgm:prSet>
      <dgm:spPr/>
    </dgm:pt>
    <dgm:pt modelId="{1F156427-97B4-488C-9588-5DCD6F4E2583}" type="pres">
      <dgm:prSet presAssocID="{8356947C-2967-4F9B-B56D-8D6E8CB168E8}" presName="space" presStyleCnt="0"/>
      <dgm:spPr/>
    </dgm:pt>
    <dgm:pt modelId="{5B654F51-4985-420F-BD4E-40E85A5D36A8}" type="pres">
      <dgm:prSet presAssocID="{41859FE4-C552-4B39-84E2-24DA08B8043A}" presName="Name5" presStyleLbl="vennNode1" presStyleIdx="3" presStyleCnt="5">
        <dgm:presLayoutVars>
          <dgm:bulletEnabled val="1"/>
        </dgm:presLayoutVars>
      </dgm:prSet>
      <dgm:spPr/>
    </dgm:pt>
    <dgm:pt modelId="{5FB17525-FEC6-4C86-8B81-9E16B53DE4FA}" type="pres">
      <dgm:prSet presAssocID="{AAE77413-64F2-4BD4-8113-7E67472CD187}" presName="space" presStyleCnt="0"/>
      <dgm:spPr/>
    </dgm:pt>
    <dgm:pt modelId="{D556E527-C962-4DAE-BA18-755F8BF1B8B9}" type="pres">
      <dgm:prSet presAssocID="{1189B9F3-7B7D-4557-B883-FF5481CCDC8B}" presName="Name5" presStyleLbl="vennNode1" presStyleIdx="4" presStyleCnt="5" custLinFactNeighborX="257" custLinFactNeighborY="1268">
        <dgm:presLayoutVars>
          <dgm:bulletEnabled val="1"/>
        </dgm:presLayoutVars>
      </dgm:prSet>
      <dgm:spPr/>
    </dgm:pt>
  </dgm:ptLst>
  <dgm:cxnLst>
    <dgm:cxn modelId="{D5BA2F3C-2A29-4837-AA04-E5691D2D22A1}" type="presOf" srcId="{92F541D4-F714-4E3D-BA65-AB48CC0C44CF}" destId="{65B56264-D364-4C2C-9285-493429F5FC15}" srcOrd="0" destOrd="0" presId="urn:microsoft.com/office/officeart/2005/8/layout/venn3"/>
    <dgm:cxn modelId="{111CBE3C-8D22-4264-B3EE-FD66941E3DA9}" type="presOf" srcId="{41859FE4-C552-4B39-84E2-24DA08B8043A}" destId="{5B654F51-4985-420F-BD4E-40E85A5D36A8}" srcOrd="0" destOrd="0" presId="urn:microsoft.com/office/officeart/2005/8/layout/venn3"/>
    <dgm:cxn modelId="{1536BC60-1E0C-458C-B776-377F31343542}" srcId="{92F541D4-F714-4E3D-BA65-AB48CC0C44CF}" destId="{30630321-C219-4B3A-BED7-B07806B4AA36}" srcOrd="0" destOrd="0" parTransId="{F8E01D11-A9C4-4BB5-B172-00812D977067}" sibTransId="{CF6CA330-95BF-4F9B-81D7-B11A31CF19A5}"/>
    <dgm:cxn modelId="{D694F060-ECE9-4A5A-97EA-6D0904D0ABED}" type="presOf" srcId="{30630321-C219-4B3A-BED7-B07806B4AA36}" destId="{33E5D534-99BF-44A0-BC10-E6B6B2AA70DC}" srcOrd="0" destOrd="0" presId="urn:microsoft.com/office/officeart/2005/8/layout/venn3"/>
    <dgm:cxn modelId="{277DE269-07F9-424C-8A2C-787BCDE36ABD}" srcId="{92F541D4-F714-4E3D-BA65-AB48CC0C44CF}" destId="{699487C5-7084-4014-AFB5-247CF853C53C}" srcOrd="1" destOrd="0" parTransId="{472F635C-380C-462C-8810-5BA025FFC088}" sibTransId="{B0C7A238-1B21-4812-8F9E-226BAF56E014}"/>
    <dgm:cxn modelId="{7318D289-934F-4A53-A709-F3443B30462A}" srcId="{92F541D4-F714-4E3D-BA65-AB48CC0C44CF}" destId="{1189B9F3-7B7D-4557-B883-FF5481CCDC8B}" srcOrd="4" destOrd="0" parTransId="{90B92E6C-AD89-4CA4-8A5A-CCF088B69E22}" sibTransId="{3683E696-DD6F-463D-BD6F-847A96CFE638}"/>
    <dgm:cxn modelId="{194C56A2-220E-4E48-9292-91277ADA70EC}" type="presOf" srcId="{5D134053-8D25-445B-B7FC-C93D6604702B}" destId="{AA8D3AF9-6AE0-44CF-8227-76C032A968A1}" srcOrd="0" destOrd="0" presId="urn:microsoft.com/office/officeart/2005/8/layout/venn3"/>
    <dgm:cxn modelId="{B44105A3-EAA7-4DE4-9D5E-F533FD226BC9}" srcId="{92F541D4-F714-4E3D-BA65-AB48CC0C44CF}" destId="{41859FE4-C552-4B39-84E2-24DA08B8043A}" srcOrd="3" destOrd="0" parTransId="{51EF2537-44BC-454E-AE7F-286EC9906794}" sibTransId="{AAE77413-64F2-4BD4-8113-7E67472CD187}"/>
    <dgm:cxn modelId="{078249A9-48FB-469A-A1E5-01DA341F01C6}" srcId="{92F541D4-F714-4E3D-BA65-AB48CC0C44CF}" destId="{5D134053-8D25-445B-B7FC-C93D6604702B}" srcOrd="2" destOrd="0" parTransId="{4F0B8E2C-6854-4A4A-9A7B-D314C041147A}" sibTransId="{8356947C-2967-4F9B-B56D-8D6E8CB168E8}"/>
    <dgm:cxn modelId="{C9E690B2-D419-4BFA-B2BB-0A41F9508E20}" type="presOf" srcId="{699487C5-7084-4014-AFB5-247CF853C53C}" destId="{D54DA2AC-8995-442B-81AC-8A1BD511C886}" srcOrd="0" destOrd="0" presId="urn:microsoft.com/office/officeart/2005/8/layout/venn3"/>
    <dgm:cxn modelId="{F92403B6-C532-48DE-A2F8-DE9D124AB4A9}" type="presOf" srcId="{1189B9F3-7B7D-4557-B883-FF5481CCDC8B}" destId="{D556E527-C962-4DAE-BA18-755F8BF1B8B9}" srcOrd="0" destOrd="0" presId="urn:microsoft.com/office/officeart/2005/8/layout/venn3"/>
    <dgm:cxn modelId="{6340AF3E-C7D1-4D42-98B5-9EA2A721CA30}" type="presParOf" srcId="{65B56264-D364-4C2C-9285-493429F5FC15}" destId="{33E5D534-99BF-44A0-BC10-E6B6B2AA70DC}" srcOrd="0" destOrd="0" presId="urn:microsoft.com/office/officeart/2005/8/layout/venn3"/>
    <dgm:cxn modelId="{CB5CE094-0546-4407-9A35-047349F0E19C}" type="presParOf" srcId="{65B56264-D364-4C2C-9285-493429F5FC15}" destId="{1D24230A-D03A-4EE3-8BA6-802C27C969E2}" srcOrd="1" destOrd="0" presId="urn:microsoft.com/office/officeart/2005/8/layout/venn3"/>
    <dgm:cxn modelId="{9FED5C13-2166-4FD9-B779-B4B8E5CF4893}" type="presParOf" srcId="{65B56264-D364-4C2C-9285-493429F5FC15}" destId="{D54DA2AC-8995-442B-81AC-8A1BD511C886}" srcOrd="2" destOrd="0" presId="urn:microsoft.com/office/officeart/2005/8/layout/venn3"/>
    <dgm:cxn modelId="{9D9CB9F4-9942-4A8A-994F-4788B6D15682}" type="presParOf" srcId="{65B56264-D364-4C2C-9285-493429F5FC15}" destId="{17422313-7E4E-4BB8-BA3E-9CACCC9405BA}" srcOrd="3" destOrd="0" presId="urn:microsoft.com/office/officeart/2005/8/layout/venn3"/>
    <dgm:cxn modelId="{AA497F45-A186-4746-86BC-FD7EA33C9E42}" type="presParOf" srcId="{65B56264-D364-4C2C-9285-493429F5FC15}" destId="{AA8D3AF9-6AE0-44CF-8227-76C032A968A1}" srcOrd="4" destOrd="0" presId="urn:microsoft.com/office/officeart/2005/8/layout/venn3"/>
    <dgm:cxn modelId="{58D8FA7D-74D5-45C7-868F-D043F0399D53}" type="presParOf" srcId="{65B56264-D364-4C2C-9285-493429F5FC15}" destId="{1F156427-97B4-488C-9588-5DCD6F4E2583}" srcOrd="5" destOrd="0" presId="urn:microsoft.com/office/officeart/2005/8/layout/venn3"/>
    <dgm:cxn modelId="{82B1F9D6-2655-4008-A3B1-9CA4ED198F86}" type="presParOf" srcId="{65B56264-D364-4C2C-9285-493429F5FC15}" destId="{5B654F51-4985-420F-BD4E-40E85A5D36A8}" srcOrd="6" destOrd="0" presId="urn:microsoft.com/office/officeart/2005/8/layout/venn3"/>
    <dgm:cxn modelId="{D4FBA3B5-B7D3-4EE4-BB54-987575AD5B48}" type="presParOf" srcId="{65B56264-D364-4C2C-9285-493429F5FC15}" destId="{5FB17525-FEC6-4C86-8B81-9E16B53DE4FA}" srcOrd="7" destOrd="0" presId="urn:microsoft.com/office/officeart/2005/8/layout/venn3"/>
    <dgm:cxn modelId="{5545C133-32CD-4EDE-A9B5-164C74B2400A}" type="presParOf" srcId="{65B56264-D364-4C2C-9285-493429F5FC15}" destId="{D556E527-C962-4DAE-BA18-755F8BF1B8B9}" srcOrd="8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2F541D4-F714-4E3D-BA65-AB48CC0C44CF}" type="doc">
      <dgm:prSet loTypeId="urn:microsoft.com/office/officeart/2005/8/layout/venn2" loCatId="relationship" qsTypeId="urn:microsoft.com/office/officeart/2005/8/quickstyle/simple1" qsCatId="simple" csTypeId="urn:microsoft.com/office/officeart/2005/8/colors/colorful1#2" csCatId="colorful"/>
      <dgm:spPr/>
      <dgm:t>
        <a:bodyPr/>
        <a:lstStyle/>
        <a:p>
          <a:endParaRPr lang="de-DE"/>
        </a:p>
      </dgm:t>
    </dgm:pt>
    <dgm:pt modelId="{30630321-C219-4B3A-BED7-B07806B4AA36}">
      <dgm:prSet/>
      <dgm:spPr/>
      <dgm:t>
        <a:bodyPr/>
        <a:lstStyle/>
        <a:p>
          <a:pPr rtl="0"/>
          <a:r>
            <a:rPr lang="de-DE" dirty="0"/>
            <a:t>Enorme Umsatzsteigerung</a:t>
          </a:r>
        </a:p>
      </dgm:t>
    </dgm:pt>
    <dgm:pt modelId="{F8E01D11-A9C4-4BB5-B172-00812D977067}" type="parTrans" cxnId="{1536BC60-1E0C-458C-B776-377F31343542}">
      <dgm:prSet/>
      <dgm:spPr/>
      <dgm:t>
        <a:bodyPr/>
        <a:lstStyle/>
        <a:p>
          <a:endParaRPr lang="de-DE"/>
        </a:p>
      </dgm:t>
    </dgm:pt>
    <dgm:pt modelId="{CF6CA330-95BF-4F9B-81D7-B11A31CF19A5}" type="sibTrans" cxnId="{1536BC60-1E0C-458C-B776-377F31343542}">
      <dgm:prSet/>
      <dgm:spPr/>
      <dgm:t>
        <a:bodyPr/>
        <a:lstStyle/>
        <a:p>
          <a:endParaRPr lang="de-DE"/>
        </a:p>
      </dgm:t>
    </dgm:pt>
    <dgm:pt modelId="{699487C5-7084-4014-AFB5-247CF853C53C}">
      <dgm:prSet/>
      <dgm:spPr/>
      <dgm:t>
        <a:bodyPr/>
        <a:lstStyle/>
        <a:p>
          <a:pPr rtl="0"/>
          <a:r>
            <a:rPr lang="de-DE" dirty="0"/>
            <a:t>Etablierung auf dem Markt</a:t>
          </a:r>
        </a:p>
      </dgm:t>
    </dgm:pt>
    <dgm:pt modelId="{472F635C-380C-462C-8810-5BA025FFC088}" type="parTrans" cxnId="{277DE269-07F9-424C-8A2C-787BCDE36ABD}">
      <dgm:prSet/>
      <dgm:spPr/>
      <dgm:t>
        <a:bodyPr/>
        <a:lstStyle/>
        <a:p>
          <a:endParaRPr lang="de-DE"/>
        </a:p>
      </dgm:t>
    </dgm:pt>
    <dgm:pt modelId="{B0C7A238-1B21-4812-8F9E-226BAF56E014}" type="sibTrans" cxnId="{277DE269-07F9-424C-8A2C-787BCDE36ABD}">
      <dgm:prSet/>
      <dgm:spPr/>
      <dgm:t>
        <a:bodyPr/>
        <a:lstStyle/>
        <a:p>
          <a:endParaRPr lang="de-DE"/>
        </a:p>
      </dgm:t>
    </dgm:pt>
    <dgm:pt modelId="{5D134053-8D25-445B-B7FC-C93D6604702B}">
      <dgm:prSet/>
      <dgm:spPr/>
      <dgm:t>
        <a:bodyPr/>
        <a:lstStyle/>
        <a:p>
          <a:pPr rtl="0"/>
          <a:r>
            <a:rPr lang="de-DE" dirty="0"/>
            <a:t>Einführung weiterer Kontrollstufen</a:t>
          </a:r>
        </a:p>
      </dgm:t>
    </dgm:pt>
    <dgm:pt modelId="{4F0B8E2C-6854-4A4A-9A7B-D314C041147A}" type="parTrans" cxnId="{078249A9-48FB-469A-A1E5-01DA341F01C6}">
      <dgm:prSet/>
      <dgm:spPr/>
      <dgm:t>
        <a:bodyPr/>
        <a:lstStyle/>
        <a:p>
          <a:endParaRPr lang="de-DE"/>
        </a:p>
      </dgm:t>
    </dgm:pt>
    <dgm:pt modelId="{8356947C-2967-4F9B-B56D-8D6E8CB168E8}" type="sibTrans" cxnId="{078249A9-48FB-469A-A1E5-01DA341F01C6}">
      <dgm:prSet/>
      <dgm:spPr/>
      <dgm:t>
        <a:bodyPr/>
        <a:lstStyle/>
        <a:p>
          <a:endParaRPr lang="de-DE"/>
        </a:p>
      </dgm:t>
    </dgm:pt>
    <dgm:pt modelId="{41859FE4-C552-4B39-84E2-24DA08B8043A}">
      <dgm:prSet/>
      <dgm:spPr/>
      <dgm:t>
        <a:bodyPr/>
        <a:lstStyle/>
        <a:p>
          <a:pPr rtl="0"/>
          <a:r>
            <a:rPr lang="de-DE" dirty="0"/>
            <a:t>Gleichmäßig hohe Produktqualität</a:t>
          </a:r>
        </a:p>
      </dgm:t>
    </dgm:pt>
    <dgm:pt modelId="{51EF2537-44BC-454E-AE7F-286EC9906794}" type="parTrans" cxnId="{B44105A3-EAA7-4DE4-9D5E-F533FD226BC9}">
      <dgm:prSet/>
      <dgm:spPr/>
      <dgm:t>
        <a:bodyPr/>
        <a:lstStyle/>
        <a:p>
          <a:endParaRPr lang="de-DE"/>
        </a:p>
      </dgm:t>
    </dgm:pt>
    <dgm:pt modelId="{AAE77413-64F2-4BD4-8113-7E67472CD187}" type="sibTrans" cxnId="{B44105A3-EAA7-4DE4-9D5E-F533FD226BC9}">
      <dgm:prSet/>
      <dgm:spPr/>
      <dgm:t>
        <a:bodyPr/>
        <a:lstStyle/>
        <a:p>
          <a:endParaRPr lang="de-DE"/>
        </a:p>
      </dgm:t>
    </dgm:pt>
    <dgm:pt modelId="{1189B9F3-7B7D-4557-B883-FF5481CCDC8B}">
      <dgm:prSet/>
      <dgm:spPr/>
      <dgm:t>
        <a:bodyPr/>
        <a:lstStyle/>
        <a:p>
          <a:pPr rtl="0"/>
          <a:r>
            <a:rPr lang="de-DE" dirty="0"/>
            <a:t>Verleihung des Gütesiegels</a:t>
          </a:r>
        </a:p>
      </dgm:t>
    </dgm:pt>
    <dgm:pt modelId="{90B92E6C-AD89-4CA4-8A5A-CCF088B69E22}" type="parTrans" cxnId="{7318D289-934F-4A53-A709-F3443B30462A}">
      <dgm:prSet/>
      <dgm:spPr/>
      <dgm:t>
        <a:bodyPr/>
        <a:lstStyle/>
        <a:p>
          <a:endParaRPr lang="de-DE"/>
        </a:p>
      </dgm:t>
    </dgm:pt>
    <dgm:pt modelId="{3683E696-DD6F-463D-BD6F-847A96CFE638}" type="sibTrans" cxnId="{7318D289-934F-4A53-A709-F3443B30462A}">
      <dgm:prSet/>
      <dgm:spPr/>
      <dgm:t>
        <a:bodyPr/>
        <a:lstStyle/>
        <a:p>
          <a:endParaRPr lang="de-DE"/>
        </a:p>
      </dgm:t>
    </dgm:pt>
    <dgm:pt modelId="{9F0F566B-A0DC-4762-B138-867F29EA76B2}" type="pres">
      <dgm:prSet presAssocID="{92F541D4-F714-4E3D-BA65-AB48CC0C44CF}" presName="Name0" presStyleCnt="0">
        <dgm:presLayoutVars>
          <dgm:chMax val="7"/>
          <dgm:resizeHandles val="exact"/>
        </dgm:presLayoutVars>
      </dgm:prSet>
      <dgm:spPr/>
    </dgm:pt>
    <dgm:pt modelId="{F40F5798-212F-41F7-B638-922ABE9438D4}" type="pres">
      <dgm:prSet presAssocID="{92F541D4-F714-4E3D-BA65-AB48CC0C44CF}" presName="comp1" presStyleCnt="0"/>
      <dgm:spPr/>
    </dgm:pt>
    <dgm:pt modelId="{A29BC065-537C-4359-9F41-AD6F97713422}" type="pres">
      <dgm:prSet presAssocID="{92F541D4-F714-4E3D-BA65-AB48CC0C44CF}" presName="circle1" presStyleLbl="node1" presStyleIdx="0" presStyleCnt="5"/>
      <dgm:spPr/>
    </dgm:pt>
    <dgm:pt modelId="{FD6B6E94-27DD-434E-A5F1-E16AE6C8FE73}" type="pres">
      <dgm:prSet presAssocID="{92F541D4-F714-4E3D-BA65-AB48CC0C44CF}" presName="c1text" presStyleLbl="node1" presStyleIdx="0" presStyleCnt="5">
        <dgm:presLayoutVars>
          <dgm:bulletEnabled val="1"/>
        </dgm:presLayoutVars>
      </dgm:prSet>
      <dgm:spPr/>
    </dgm:pt>
    <dgm:pt modelId="{892D0755-C996-4FC6-8F60-CA2FFE58375B}" type="pres">
      <dgm:prSet presAssocID="{92F541D4-F714-4E3D-BA65-AB48CC0C44CF}" presName="comp2" presStyleCnt="0"/>
      <dgm:spPr/>
    </dgm:pt>
    <dgm:pt modelId="{ECD343B9-7109-4B06-AF63-C402E1454024}" type="pres">
      <dgm:prSet presAssocID="{92F541D4-F714-4E3D-BA65-AB48CC0C44CF}" presName="circle2" presStyleLbl="node1" presStyleIdx="1" presStyleCnt="5"/>
      <dgm:spPr/>
    </dgm:pt>
    <dgm:pt modelId="{4DE7B849-A933-4BF8-9717-777E5B6B7A32}" type="pres">
      <dgm:prSet presAssocID="{92F541D4-F714-4E3D-BA65-AB48CC0C44CF}" presName="c2text" presStyleLbl="node1" presStyleIdx="1" presStyleCnt="5">
        <dgm:presLayoutVars>
          <dgm:bulletEnabled val="1"/>
        </dgm:presLayoutVars>
      </dgm:prSet>
      <dgm:spPr/>
    </dgm:pt>
    <dgm:pt modelId="{74317640-082D-4D1D-B0F6-EBA4273E1CB6}" type="pres">
      <dgm:prSet presAssocID="{92F541D4-F714-4E3D-BA65-AB48CC0C44CF}" presName="comp3" presStyleCnt="0"/>
      <dgm:spPr/>
    </dgm:pt>
    <dgm:pt modelId="{808FA6D2-B45C-4F73-8819-CE834FCD1CA1}" type="pres">
      <dgm:prSet presAssocID="{92F541D4-F714-4E3D-BA65-AB48CC0C44CF}" presName="circle3" presStyleLbl="node1" presStyleIdx="2" presStyleCnt="5"/>
      <dgm:spPr/>
    </dgm:pt>
    <dgm:pt modelId="{7EB7C782-8D0F-4A32-A504-0C5663E5AACD}" type="pres">
      <dgm:prSet presAssocID="{92F541D4-F714-4E3D-BA65-AB48CC0C44CF}" presName="c3text" presStyleLbl="node1" presStyleIdx="2" presStyleCnt="5">
        <dgm:presLayoutVars>
          <dgm:bulletEnabled val="1"/>
        </dgm:presLayoutVars>
      </dgm:prSet>
      <dgm:spPr/>
    </dgm:pt>
    <dgm:pt modelId="{37796096-EFDE-486B-8DA9-AAD5C433D90C}" type="pres">
      <dgm:prSet presAssocID="{92F541D4-F714-4E3D-BA65-AB48CC0C44CF}" presName="comp4" presStyleCnt="0"/>
      <dgm:spPr/>
    </dgm:pt>
    <dgm:pt modelId="{38045F54-564C-4B7D-95CB-BB2DF08962F9}" type="pres">
      <dgm:prSet presAssocID="{92F541D4-F714-4E3D-BA65-AB48CC0C44CF}" presName="circle4" presStyleLbl="node1" presStyleIdx="3" presStyleCnt="5"/>
      <dgm:spPr/>
    </dgm:pt>
    <dgm:pt modelId="{3F2F0501-A662-4916-816F-AE7B9750C7A4}" type="pres">
      <dgm:prSet presAssocID="{92F541D4-F714-4E3D-BA65-AB48CC0C44CF}" presName="c4text" presStyleLbl="node1" presStyleIdx="3" presStyleCnt="5">
        <dgm:presLayoutVars>
          <dgm:bulletEnabled val="1"/>
        </dgm:presLayoutVars>
      </dgm:prSet>
      <dgm:spPr/>
    </dgm:pt>
    <dgm:pt modelId="{B5420804-F9B1-4314-9D51-6614620D77CE}" type="pres">
      <dgm:prSet presAssocID="{92F541D4-F714-4E3D-BA65-AB48CC0C44CF}" presName="comp5" presStyleCnt="0"/>
      <dgm:spPr/>
    </dgm:pt>
    <dgm:pt modelId="{1F992971-1AF9-4B15-BE37-75DD1E0EC05A}" type="pres">
      <dgm:prSet presAssocID="{92F541D4-F714-4E3D-BA65-AB48CC0C44CF}" presName="circle5" presStyleLbl="node1" presStyleIdx="4" presStyleCnt="5"/>
      <dgm:spPr/>
    </dgm:pt>
    <dgm:pt modelId="{C638D6FF-AC61-4E03-9751-24EA9679C8BA}" type="pres">
      <dgm:prSet presAssocID="{92F541D4-F714-4E3D-BA65-AB48CC0C44CF}" presName="c5text" presStyleLbl="node1" presStyleIdx="4" presStyleCnt="5">
        <dgm:presLayoutVars>
          <dgm:bulletEnabled val="1"/>
        </dgm:presLayoutVars>
      </dgm:prSet>
      <dgm:spPr/>
    </dgm:pt>
  </dgm:ptLst>
  <dgm:cxnLst>
    <dgm:cxn modelId="{ACFE6F5D-834B-444F-B685-180295FB8F91}" type="presOf" srcId="{5D134053-8D25-445B-B7FC-C93D6604702B}" destId="{808FA6D2-B45C-4F73-8819-CE834FCD1CA1}" srcOrd="0" destOrd="0" presId="urn:microsoft.com/office/officeart/2005/8/layout/venn2"/>
    <dgm:cxn modelId="{1536BC60-1E0C-458C-B776-377F31343542}" srcId="{92F541D4-F714-4E3D-BA65-AB48CC0C44CF}" destId="{30630321-C219-4B3A-BED7-B07806B4AA36}" srcOrd="0" destOrd="0" parTransId="{F8E01D11-A9C4-4BB5-B172-00812D977067}" sibTransId="{CF6CA330-95BF-4F9B-81D7-B11A31CF19A5}"/>
    <dgm:cxn modelId="{458F9364-4922-4696-8C6A-5293E8EFF865}" type="presOf" srcId="{41859FE4-C552-4B39-84E2-24DA08B8043A}" destId="{38045F54-564C-4B7D-95CB-BB2DF08962F9}" srcOrd="0" destOrd="0" presId="urn:microsoft.com/office/officeart/2005/8/layout/venn2"/>
    <dgm:cxn modelId="{10984266-9E09-46F1-BB2E-3C39B2F4237B}" type="presOf" srcId="{699487C5-7084-4014-AFB5-247CF853C53C}" destId="{4DE7B849-A933-4BF8-9717-777E5B6B7A32}" srcOrd="1" destOrd="0" presId="urn:microsoft.com/office/officeart/2005/8/layout/venn2"/>
    <dgm:cxn modelId="{277DE269-07F9-424C-8A2C-787BCDE36ABD}" srcId="{92F541D4-F714-4E3D-BA65-AB48CC0C44CF}" destId="{699487C5-7084-4014-AFB5-247CF853C53C}" srcOrd="1" destOrd="0" parTransId="{472F635C-380C-462C-8810-5BA025FFC088}" sibTransId="{B0C7A238-1B21-4812-8F9E-226BAF56E014}"/>
    <dgm:cxn modelId="{7024B16F-DB8F-46BB-9441-26D03ED2DBF5}" type="presOf" srcId="{1189B9F3-7B7D-4557-B883-FF5481CCDC8B}" destId="{C638D6FF-AC61-4E03-9751-24EA9679C8BA}" srcOrd="1" destOrd="0" presId="urn:microsoft.com/office/officeart/2005/8/layout/venn2"/>
    <dgm:cxn modelId="{471A1F59-37FB-42B4-B979-CCE152440558}" type="presOf" srcId="{5D134053-8D25-445B-B7FC-C93D6604702B}" destId="{7EB7C782-8D0F-4A32-A504-0C5663E5AACD}" srcOrd="1" destOrd="0" presId="urn:microsoft.com/office/officeart/2005/8/layout/venn2"/>
    <dgm:cxn modelId="{6C45B380-88EF-49D9-9FD7-265ABA7F40BC}" type="presOf" srcId="{699487C5-7084-4014-AFB5-247CF853C53C}" destId="{ECD343B9-7109-4B06-AF63-C402E1454024}" srcOrd="0" destOrd="0" presId="urn:microsoft.com/office/officeart/2005/8/layout/venn2"/>
    <dgm:cxn modelId="{7318D289-934F-4A53-A709-F3443B30462A}" srcId="{92F541D4-F714-4E3D-BA65-AB48CC0C44CF}" destId="{1189B9F3-7B7D-4557-B883-FF5481CCDC8B}" srcOrd="4" destOrd="0" parTransId="{90B92E6C-AD89-4CA4-8A5A-CCF088B69E22}" sibTransId="{3683E696-DD6F-463D-BD6F-847A96CFE638}"/>
    <dgm:cxn modelId="{B44105A3-EAA7-4DE4-9D5E-F533FD226BC9}" srcId="{92F541D4-F714-4E3D-BA65-AB48CC0C44CF}" destId="{41859FE4-C552-4B39-84E2-24DA08B8043A}" srcOrd="3" destOrd="0" parTransId="{51EF2537-44BC-454E-AE7F-286EC9906794}" sibTransId="{AAE77413-64F2-4BD4-8113-7E67472CD187}"/>
    <dgm:cxn modelId="{B16AEBA6-E29D-4797-BCAE-6FE556CBE457}" type="presOf" srcId="{30630321-C219-4B3A-BED7-B07806B4AA36}" destId="{FD6B6E94-27DD-434E-A5F1-E16AE6C8FE73}" srcOrd="1" destOrd="0" presId="urn:microsoft.com/office/officeart/2005/8/layout/venn2"/>
    <dgm:cxn modelId="{078249A9-48FB-469A-A1E5-01DA341F01C6}" srcId="{92F541D4-F714-4E3D-BA65-AB48CC0C44CF}" destId="{5D134053-8D25-445B-B7FC-C93D6604702B}" srcOrd="2" destOrd="0" parTransId="{4F0B8E2C-6854-4A4A-9A7B-D314C041147A}" sibTransId="{8356947C-2967-4F9B-B56D-8D6E8CB168E8}"/>
    <dgm:cxn modelId="{4C64C1C2-9B38-46A0-96D0-CBED7F8C75D9}" type="presOf" srcId="{1189B9F3-7B7D-4557-B883-FF5481CCDC8B}" destId="{1F992971-1AF9-4B15-BE37-75DD1E0EC05A}" srcOrd="0" destOrd="0" presId="urn:microsoft.com/office/officeart/2005/8/layout/venn2"/>
    <dgm:cxn modelId="{CE4C0AC7-5D25-41E6-BAF0-185DC3D1719B}" type="presOf" srcId="{41859FE4-C552-4B39-84E2-24DA08B8043A}" destId="{3F2F0501-A662-4916-816F-AE7B9750C7A4}" srcOrd="1" destOrd="0" presId="urn:microsoft.com/office/officeart/2005/8/layout/venn2"/>
    <dgm:cxn modelId="{B27B58CA-CE4A-4BC8-926C-07F67AD13B9E}" type="presOf" srcId="{92F541D4-F714-4E3D-BA65-AB48CC0C44CF}" destId="{9F0F566B-A0DC-4762-B138-867F29EA76B2}" srcOrd="0" destOrd="0" presId="urn:microsoft.com/office/officeart/2005/8/layout/venn2"/>
    <dgm:cxn modelId="{FDB7A8E6-91C4-4A5B-B056-DCF70CCF87DC}" type="presOf" srcId="{30630321-C219-4B3A-BED7-B07806B4AA36}" destId="{A29BC065-537C-4359-9F41-AD6F97713422}" srcOrd="0" destOrd="0" presId="urn:microsoft.com/office/officeart/2005/8/layout/venn2"/>
    <dgm:cxn modelId="{62494BA9-F858-4270-B03E-81D999A84819}" type="presParOf" srcId="{9F0F566B-A0DC-4762-B138-867F29EA76B2}" destId="{F40F5798-212F-41F7-B638-922ABE9438D4}" srcOrd="0" destOrd="0" presId="urn:microsoft.com/office/officeart/2005/8/layout/venn2"/>
    <dgm:cxn modelId="{A9CD6C43-DFB8-41A3-BB47-C5F11E29B828}" type="presParOf" srcId="{F40F5798-212F-41F7-B638-922ABE9438D4}" destId="{A29BC065-537C-4359-9F41-AD6F97713422}" srcOrd="0" destOrd="0" presId="urn:microsoft.com/office/officeart/2005/8/layout/venn2"/>
    <dgm:cxn modelId="{CB2B17E8-C558-4192-875B-75E6F48FC63C}" type="presParOf" srcId="{F40F5798-212F-41F7-B638-922ABE9438D4}" destId="{FD6B6E94-27DD-434E-A5F1-E16AE6C8FE73}" srcOrd="1" destOrd="0" presId="urn:microsoft.com/office/officeart/2005/8/layout/venn2"/>
    <dgm:cxn modelId="{D3E915B9-4786-4E79-80EC-C36261A739D1}" type="presParOf" srcId="{9F0F566B-A0DC-4762-B138-867F29EA76B2}" destId="{892D0755-C996-4FC6-8F60-CA2FFE58375B}" srcOrd="1" destOrd="0" presId="urn:microsoft.com/office/officeart/2005/8/layout/venn2"/>
    <dgm:cxn modelId="{D01927BA-FDBB-4456-B489-424D172CF66B}" type="presParOf" srcId="{892D0755-C996-4FC6-8F60-CA2FFE58375B}" destId="{ECD343B9-7109-4B06-AF63-C402E1454024}" srcOrd="0" destOrd="0" presId="urn:microsoft.com/office/officeart/2005/8/layout/venn2"/>
    <dgm:cxn modelId="{6B2D9589-B3D5-4EA4-BF65-B157808D68FE}" type="presParOf" srcId="{892D0755-C996-4FC6-8F60-CA2FFE58375B}" destId="{4DE7B849-A933-4BF8-9717-777E5B6B7A32}" srcOrd="1" destOrd="0" presId="urn:microsoft.com/office/officeart/2005/8/layout/venn2"/>
    <dgm:cxn modelId="{C93DF8F1-B8BC-46CE-AA64-547749E706B5}" type="presParOf" srcId="{9F0F566B-A0DC-4762-B138-867F29EA76B2}" destId="{74317640-082D-4D1D-B0F6-EBA4273E1CB6}" srcOrd="2" destOrd="0" presId="urn:microsoft.com/office/officeart/2005/8/layout/venn2"/>
    <dgm:cxn modelId="{68CAD192-71C1-4A50-BC93-EB273F5F1357}" type="presParOf" srcId="{74317640-082D-4D1D-B0F6-EBA4273E1CB6}" destId="{808FA6D2-B45C-4F73-8819-CE834FCD1CA1}" srcOrd="0" destOrd="0" presId="urn:microsoft.com/office/officeart/2005/8/layout/venn2"/>
    <dgm:cxn modelId="{556B01BD-6783-4F01-8BC3-BD24EFE0EB83}" type="presParOf" srcId="{74317640-082D-4D1D-B0F6-EBA4273E1CB6}" destId="{7EB7C782-8D0F-4A32-A504-0C5663E5AACD}" srcOrd="1" destOrd="0" presId="urn:microsoft.com/office/officeart/2005/8/layout/venn2"/>
    <dgm:cxn modelId="{1C88FBD9-770B-4CAD-9ADF-1CD90B2427FA}" type="presParOf" srcId="{9F0F566B-A0DC-4762-B138-867F29EA76B2}" destId="{37796096-EFDE-486B-8DA9-AAD5C433D90C}" srcOrd="3" destOrd="0" presId="urn:microsoft.com/office/officeart/2005/8/layout/venn2"/>
    <dgm:cxn modelId="{23957FC5-AF00-488A-A3E7-FEF9FF173B64}" type="presParOf" srcId="{37796096-EFDE-486B-8DA9-AAD5C433D90C}" destId="{38045F54-564C-4B7D-95CB-BB2DF08962F9}" srcOrd="0" destOrd="0" presId="urn:microsoft.com/office/officeart/2005/8/layout/venn2"/>
    <dgm:cxn modelId="{72039BB2-B5D1-4C04-9572-241C0FADEFED}" type="presParOf" srcId="{37796096-EFDE-486B-8DA9-AAD5C433D90C}" destId="{3F2F0501-A662-4916-816F-AE7B9750C7A4}" srcOrd="1" destOrd="0" presId="urn:microsoft.com/office/officeart/2005/8/layout/venn2"/>
    <dgm:cxn modelId="{6F86AFEC-48CE-4097-86FA-1C24C6C587D2}" type="presParOf" srcId="{9F0F566B-A0DC-4762-B138-867F29EA76B2}" destId="{B5420804-F9B1-4314-9D51-6614620D77CE}" srcOrd="4" destOrd="0" presId="urn:microsoft.com/office/officeart/2005/8/layout/venn2"/>
    <dgm:cxn modelId="{AD2354DC-351D-43B1-9679-E163448FA9E3}" type="presParOf" srcId="{B5420804-F9B1-4314-9D51-6614620D77CE}" destId="{1F992971-1AF9-4B15-BE37-75DD1E0EC05A}" srcOrd="0" destOrd="0" presId="urn:microsoft.com/office/officeart/2005/8/layout/venn2"/>
    <dgm:cxn modelId="{4E5E46A7-DE2D-4304-823A-408DA02CA072}" type="presParOf" srcId="{B5420804-F9B1-4314-9D51-6614620D77CE}" destId="{C638D6FF-AC61-4E03-9751-24EA9679C8BA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5FCA2F-6D4C-4201-8A5A-C8FB03BEBC9E}">
      <dsp:nvSpPr>
        <dsp:cNvPr id="0" name=""/>
        <dsp:cNvSpPr/>
      </dsp:nvSpPr>
      <dsp:spPr>
        <a:xfrm>
          <a:off x="4492625" y="1687527"/>
          <a:ext cx="131681" cy="35202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20289"/>
              </a:lnTo>
              <a:lnTo>
                <a:pt x="131681" y="3520289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0F9C41-5B45-49CA-930E-D2E68326694B}">
      <dsp:nvSpPr>
        <dsp:cNvPr id="0" name=""/>
        <dsp:cNvSpPr/>
      </dsp:nvSpPr>
      <dsp:spPr>
        <a:xfrm>
          <a:off x="4492625" y="1687527"/>
          <a:ext cx="131681" cy="28969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96996"/>
              </a:lnTo>
              <a:lnTo>
                <a:pt x="131681" y="2896996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6F1612-59F1-4273-8471-9F997298B614}">
      <dsp:nvSpPr>
        <dsp:cNvPr id="0" name=""/>
        <dsp:cNvSpPr/>
      </dsp:nvSpPr>
      <dsp:spPr>
        <a:xfrm>
          <a:off x="4492625" y="1687527"/>
          <a:ext cx="131681" cy="22737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73703"/>
              </a:lnTo>
              <a:lnTo>
                <a:pt x="131681" y="2273703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D3128D-55DA-4E38-AFE8-23B07A4B12A1}">
      <dsp:nvSpPr>
        <dsp:cNvPr id="0" name=""/>
        <dsp:cNvSpPr/>
      </dsp:nvSpPr>
      <dsp:spPr>
        <a:xfrm>
          <a:off x="4492625" y="1687527"/>
          <a:ext cx="131681" cy="16504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50410"/>
              </a:lnTo>
              <a:lnTo>
                <a:pt x="131681" y="1650410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D1A309-6513-4F68-A900-5F618047E72F}">
      <dsp:nvSpPr>
        <dsp:cNvPr id="0" name=""/>
        <dsp:cNvSpPr/>
      </dsp:nvSpPr>
      <dsp:spPr>
        <a:xfrm>
          <a:off x="4492625" y="1687527"/>
          <a:ext cx="131681" cy="10271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27116"/>
              </a:lnTo>
              <a:lnTo>
                <a:pt x="131681" y="1027116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0FDE60-BBAB-472A-B76A-138FAB89F38E}">
      <dsp:nvSpPr>
        <dsp:cNvPr id="0" name=""/>
        <dsp:cNvSpPr/>
      </dsp:nvSpPr>
      <dsp:spPr>
        <a:xfrm>
          <a:off x="4492625" y="1687527"/>
          <a:ext cx="150845" cy="3893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9329"/>
              </a:lnTo>
              <a:lnTo>
                <a:pt x="150845" y="389329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69CC87-CD6E-492A-837E-1FB079277856}">
      <dsp:nvSpPr>
        <dsp:cNvPr id="0" name=""/>
        <dsp:cNvSpPr/>
      </dsp:nvSpPr>
      <dsp:spPr>
        <a:xfrm>
          <a:off x="4312661" y="1064233"/>
          <a:ext cx="531116" cy="1843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2177"/>
              </a:lnTo>
              <a:lnTo>
                <a:pt x="531116" y="92177"/>
              </a:lnTo>
              <a:lnTo>
                <a:pt x="531116" y="184354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DFE1A4-0E00-4934-9230-4CFC13E4C109}">
      <dsp:nvSpPr>
        <dsp:cNvPr id="0" name=""/>
        <dsp:cNvSpPr/>
      </dsp:nvSpPr>
      <dsp:spPr>
        <a:xfrm>
          <a:off x="3430393" y="1687527"/>
          <a:ext cx="131681" cy="22737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73703"/>
              </a:lnTo>
              <a:lnTo>
                <a:pt x="131681" y="2273703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A8B828-BD31-4563-9F5C-D782256F52A1}">
      <dsp:nvSpPr>
        <dsp:cNvPr id="0" name=""/>
        <dsp:cNvSpPr/>
      </dsp:nvSpPr>
      <dsp:spPr>
        <a:xfrm>
          <a:off x="3430393" y="1687527"/>
          <a:ext cx="131681" cy="16504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50410"/>
              </a:lnTo>
              <a:lnTo>
                <a:pt x="131681" y="1650410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D7CCC5-F4FF-4148-86EA-5F9A1510702A}">
      <dsp:nvSpPr>
        <dsp:cNvPr id="0" name=""/>
        <dsp:cNvSpPr/>
      </dsp:nvSpPr>
      <dsp:spPr>
        <a:xfrm>
          <a:off x="3430393" y="1687527"/>
          <a:ext cx="131681" cy="10271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27116"/>
              </a:lnTo>
              <a:lnTo>
                <a:pt x="131681" y="1027116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4F9C73-AFCB-4476-9077-BDDA9EE56321}">
      <dsp:nvSpPr>
        <dsp:cNvPr id="0" name=""/>
        <dsp:cNvSpPr/>
      </dsp:nvSpPr>
      <dsp:spPr>
        <a:xfrm>
          <a:off x="3430393" y="1687527"/>
          <a:ext cx="131681" cy="4038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3823"/>
              </a:lnTo>
              <a:lnTo>
                <a:pt x="131681" y="403823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5B8A4F-BFD9-4361-9C8A-86AEA13CFCF9}">
      <dsp:nvSpPr>
        <dsp:cNvPr id="0" name=""/>
        <dsp:cNvSpPr/>
      </dsp:nvSpPr>
      <dsp:spPr>
        <a:xfrm>
          <a:off x="3781545" y="1064233"/>
          <a:ext cx="531116" cy="184354"/>
        </a:xfrm>
        <a:custGeom>
          <a:avLst/>
          <a:gdLst/>
          <a:ahLst/>
          <a:cxnLst/>
          <a:rect l="0" t="0" r="0" b="0"/>
          <a:pathLst>
            <a:path>
              <a:moveTo>
                <a:pt x="531116" y="0"/>
              </a:moveTo>
              <a:lnTo>
                <a:pt x="531116" y="92177"/>
              </a:lnTo>
              <a:lnTo>
                <a:pt x="0" y="92177"/>
              </a:lnTo>
              <a:lnTo>
                <a:pt x="0" y="184354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633A20-680B-47D3-AAA1-2C1A48C66EEC}">
      <dsp:nvSpPr>
        <dsp:cNvPr id="0" name=""/>
        <dsp:cNvSpPr/>
      </dsp:nvSpPr>
      <dsp:spPr>
        <a:xfrm>
          <a:off x="3250429" y="440940"/>
          <a:ext cx="623293" cy="4038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3823"/>
              </a:lnTo>
              <a:lnTo>
                <a:pt x="623293" y="403823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405B26-91D7-4EB6-848E-6E12A39FFA72}">
      <dsp:nvSpPr>
        <dsp:cNvPr id="0" name=""/>
        <dsp:cNvSpPr/>
      </dsp:nvSpPr>
      <dsp:spPr>
        <a:xfrm>
          <a:off x="2148692" y="1687527"/>
          <a:ext cx="131681" cy="10271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27116"/>
              </a:lnTo>
              <a:lnTo>
                <a:pt x="131681" y="1027116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6B2E5B-3DA9-47A3-B141-42F57F23DF8A}">
      <dsp:nvSpPr>
        <dsp:cNvPr id="0" name=""/>
        <dsp:cNvSpPr/>
      </dsp:nvSpPr>
      <dsp:spPr>
        <a:xfrm>
          <a:off x="2148692" y="1687527"/>
          <a:ext cx="131681" cy="4038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3823"/>
              </a:lnTo>
              <a:lnTo>
                <a:pt x="131681" y="403823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054139-1BA2-4FF5-BCED-4988097A64FA}">
      <dsp:nvSpPr>
        <dsp:cNvPr id="0" name=""/>
        <dsp:cNvSpPr/>
      </dsp:nvSpPr>
      <dsp:spPr>
        <a:xfrm>
          <a:off x="1968727" y="1064233"/>
          <a:ext cx="531116" cy="1843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2177"/>
              </a:lnTo>
              <a:lnTo>
                <a:pt x="531116" y="92177"/>
              </a:lnTo>
              <a:lnTo>
                <a:pt x="531116" y="184354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EF28DB-4F7E-4025-8117-C3C35CFDC963}">
      <dsp:nvSpPr>
        <dsp:cNvPr id="0" name=""/>
        <dsp:cNvSpPr/>
      </dsp:nvSpPr>
      <dsp:spPr>
        <a:xfrm>
          <a:off x="1086460" y="1687527"/>
          <a:ext cx="131681" cy="10271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27116"/>
              </a:lnTo>
              <a:lnTo>
                <a:pt x="131681" y="1027116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5446F9-5F5A-4E47-890A-DC2952653164}">
      <dsp:nvSpPr>
        <dsp:cNvPr id="0" name=""/>
        <dsp:cNvSpPr/>
      </dsp:nvSpPr>
      <dsp:spPr>
        <a:xfrm>
          <a:off x="1086460" y="1687527"/>
          <a:ext cx="131681" cy="4038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3823"/>
              </a:lnTo>
              <a:lnTo>
                <a:pt x="131681" y="403823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09A463-729B-4C7E-8C9E-ABD792C04214}">
      <dsp:nvSpPr>
        <dsp:cNvPr id="0" name=""/>
        <dsp:cNvSpPr/>
      </dsp:nvSpPr>
      <dsp:spPr>
        <a:xfrm>
          <a:off x="1437611" y="1064233"/>
          <a:ext cx="531116" cy="184354"/>
        </a:xfrm>
        <a:custGeom>
          <a:avLst/>
          <a:gdLst/>
          <a:ahLst/>
          <a:cxnLst/>
          <a:rect l="0" t="0" r="0" b="0"/>
          <a:pathLst>
            <a:path>
              <a:moveTo>
                <a:pt x="531116" y="0"/>
              </a:moveTo>
              <a:lnTo>
                <a:pt x="531116" y="92177"/>
              </a:lnTo>
              <a:lnTo>
                <a:pt x="0" y="92177"/>
              </a:lnTo>
              <a:lnTo>
                <a:pt x="0" y="184354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11BA64-1AF6-4B99-AD9D-04F053ACBEEA}">
      <dsp:nvSpPr>
        <dsp:cNvPr id="0" name=""/>
        <dsp:cNvSpPr/>
      </dsp:nvSpPr>
      <dsp:spPr>
        <a:xfrm>
          <a:off x="2407666" y="440940"/>
          <a:ext cx="842762" cy="403823"/>
        </a:xfrm>
        <a:custGeom>
          <a:avLst/>
          <a:gdLst/>
          <a:ahLst/>
          <a:cxnLst/>
          <a:rect l="0" t="0" r="0" b="0"/>
          <a:pathLst>
            <a:path>
              <a:moveTo>
                <a:pt x="842762" y="0"/>
              </a:moveTo>
              <a:lnTo>
                <a:pt x="842762" y="403823"/>
              </a:lnTo>
              <a:lnTo>
                <a:pt x="0" y="403823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998963-DDB3-45D2-AA7C-974EA084C6EE}">
      <dsp:nvSpPr>
        <dsp:cNvPr id="0" name=""/>
        <dsp:cNvSpPr/>
      </dsp:nvSpPr>
      <dsp:spPr>
        <a:xfrm>
          <a:off x="2811490" y="2001"/>
          <a:ext cx="877877" cy="438938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700" kern="1200"/>
            <a:t>Produkte</a:t>
          </a:r>
          <a:endParaRPr lang="de-DE" sz="700" kern="1200" dirty="0"/>
        </a:p>
      </dsp:txBody>
      <dsp:txXfrm>
        <a:off x="2811490" y="2001"/>
        <a:ext cx="877877" cy="438938"/>
      </dsp:txXfrm>
    </dsp:sp>
    <dsp:sp modelId="{8DC77EF3-DE22-4296-ACF9-350FFBE4FC12}">
      <dsp:nvSpPr>
        <dsp:cNvPr id="0" name=""/>
        <dsp:cNvSpPr/>
      </dsp:nvSpPr>
      <dsp:spPr>
        <a:xfrm>
          <a:off x="1529788" y="625295"/>
          <a:ext cx="877877" cy="438938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700" kern="1200"/>
            <a:t>Pflanzlich</a:t>
          </a:r>
          <a:endParaRPr lang="de-DE" sz="700" kern="1200" dirty="0"/>
        </a:p>
      </dsp:txBody>
      <dsp:txXfrm>
        <a:off x="1529788" y="625295"/>
        <a:ext cx="877877" cy="438938"/>
      </dsp:txXfrm>
    </dsp:sp>
    <dsp:sp modelId="{B758B960-81D7-4B44-AEA9-B6FE29A57D3C}">
      <dsp:nvSpPr>
        <dsp:cNvPr id="0" name=""/>
        <dsp:cNvSpPr/>
      </dsp:nvSpPr>
      <dsp:spPr>
        <a:xfrm>
          <a:off x="998672" y="1248588"/>
          <a:ext cx="877877" cy="438938"/>
        </a:xfrm>
        <a:prstGeom prst="rect">
          <a:avLst/>
        </a:prstGeom>
        <a:solidFill>
          <a:schemeClr val="accent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700" kern="1200" dirty="0"/>
            <a:t>Getreideerzeugnisse</a:t>
          </a:r>
        </a:p>
      </dsp:txBody>
      <dsp:txXfrm>
        <a:off x="998672" y="1248588"/>
        <a:ext cx="877877" cy="438938"/>
      </dsp:txXfrm>
    </dsp:sp>
    <dsp:sp modelId="{F06E520A-82E0-4BE8-A3D1-37DF7CC28DA9}">
      <dsp:nvSpPr>
        <dsp:cNvPr id="0" name=""/>
        <dsp:cNvSpPr/>
      </dsp:nvSpPr>
      <dsp:spPr>
        <a:xfrm>
          <a:off x="1218142" y="1871881"/>
          <a:ext cx="877877" cy="438938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700" kern="1200" dirty="0"/>
            <a:t>Backwaren</a:t>
          </a:r>
        </a:p>
      </dsp:txBody>
      <dsp:txXfrm>
        <a:off x="1218142" y="1871881"/>
        <a:ext cx="877877" cy="438938"/>
      </dsp:txXfrm>
    </dsp:sp>
    <dsp:sp modelId="{D60A06E2-3D66-48CB-9472-DD28C2591A6B}">
      <dsp:nvSpPr>
        <dsp:cNvPr id="0" name=""/>
        <dsp:cNvSpPr/>
      </dsp:nvSpPr>
      <dsp:spPr>
        <a:xfrm>
          <a:off x="1218142" y="2495174"/>
          <a:ext cx="877877" cy="438938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700" kern="1200" dirty="0"/>
            <a:t>Flocken und Müsli</a:t>
          </a:r>
        </a:p>
      </dsp:txBody>
      <dsp:txXfrm>
        <a:off x="1218142" y="2495174"/>
        <a:ext cx="877877" cy="438938"/>
      </dsp:txXfrm>
    </dsp:sp>
    <dsp:sp modelId="{E9C999A0-58F2-4A89-9D02-C37C33EE7EED}">
      <dsp:nvSpPr>
        <dsp:cNvPr id="0" name=""/>
        <dsp:cNvSpPr/>
      </dsp:nvSpPr>
      <dsp:spPr>
        <a:xfrm>
          <a:off x="2060904" y="1248588"/>
          <a:ext cx="877877" cy="438938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700" kern="1200" dirty="0"/>
            <a:t>Obst und Gemüse</a:t>
          </a:r>
        </a:p>
      </dsp:txBody>
      <dsp:txXfrm>
        <a:off x="2060904" y="1248588"/>
        <a:ext cx="877877" cy="438938"/>
      </dsp:txXfrm>
    </dsp:sp>
    <dsp:sp modelId="{14A71A08-0000-4AAF-B1A5-C76A100FDBAB}">
      <dsp:nvSpPr>
        <dsp:cNvPr id="0" name=""/>
        <dsp:cNvSpPr/>
      </dsp:nvSpPr>
      <dsp:spPr>
        <a:xfrm>
          <a:off x="2280374" y="1871881"/>
          <a:ext cx="877877" cy="438938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700" kern="1200" dirty="0"/>
            <a:t>Einheimisches Obst/Gemüse</a:t>
          </a:r>
        </a:p>
      </dsp:txBody>
      <dsp:txXfrm>
        <a:off x="2280374" y="1871881"/>
        <a:ext cx="877877" cy="438938"/>
      </dsp:txXfrm>
    </dsp:sp>
    <dsp:sp modelId="{117F131C-6FCB-4398-B355-6B014BF9816F}">
      <dsp:nvSpPr>
        <dsp:cNvPr id="0" name=""/>
        <dsp:cNvSpPr/>
      </dsp:nvSpPr>
      <dsp:spPr>
        <a:xfrm>
          <a:off x="2280374" y="2495174"/>
          <a:ext cx="877877" cy="438938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700" kern="1200" dirty="0"/>
            <a:t>Exotische Früchte</a:t>
          </a:r>
        </a:p>
      </dsp:txBody>
      <dsp:txXfrm>
        <a:off x="2280374" y="2495174"/>
        <a:ext cx="877877" cy="438938"/>
      </dsp:txXfrm>
    </dsp:sp>
    <dsp:sp modelId="{8953BAB1-8ADF-4ADC-A8CA-C780704A522D}">
      <dsp:nvSpPr>
        <dsp:cNvPr id="0" name=""/>
        <dsp:cNvSpPr/>
      </dsp:nvSpPr>
      <dsp:spPr>
        <a:xfrm>
          <a:off x="3873722" y="625295"/>
          <a:ext cx="877877" cy="438938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700" kern="1200"/>
            <a:t>Vom Tier</a:t>
          </a:r>
          <a:endParaRPr lang="de-DE" sz="700" kern="1200" dirty="0"/>
        </a:p>
      </dsp:txBody>
      <dsp:txXfrm>
        <a:off x="3873722" y="625295"/>
        <a:ext cx="877877" cy="438938"/>
      </dsp:txXfrm>
    </dsp:sp>
    <dsp:sp modelId="{3EE38A46-9BFB-4286-A0F0-5B96E3353DA7}">
      <dsp:nvSpPr>
        <dsp:cNvPr id="0" name=""/>
        <dsp:cNvSpPr/>
      </dsp:nvSpPr>
      <dsp:spPr>
        <a:xfrm>
          <a:off x="3342606" y="1248588"/>
          <a:ext cx="877877" cy="438938"/>
        </a:xfrm>
        <a:prstGeom prst="rect">
          <a:avLst/>
        </a:prstGeom>
        <a:solidFill>
          <a:schemeClr val="accent3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700" kern="1200" dirty="0"/>
            <a:t>Eier und Milchprodukte</a:t>
          </a:r>
        </a:p>
      </dsp:txBody>
      <dsp:txXfrm>
        <a:off x="3342606" y="1248588"/>
        <a:ext cx="877877" cy="438938"/>
      </dsp:txXfrm>
    </dsp:sp>
    <dsp:sp modelId="{4203A389-6594-45DD-8AC1-8D34AC448C30}">
      <dsp:nvSpPr>
        <dsp:cNvPr id="0" name=""/>
        <dsp:cNvSpPr/>
      </dsp:nvSpPr>
      <dsp:spPr>
        <a:xfrm>
          <a:off x="3562075" y="1871881"/>
          <a:ext cx="877877" cy="438938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3"/>
          </a:solidFill>
          <a:prstDash val="solid"/>
          <a:miter lim="800000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700" kern="1200"/>
            <a:t>Eier</a:t>
          </a:r>
          <a:endParaRPr lang="de-DE" sz="700" kern="1200" dirty="0"/>
        </a:p>
      </dsp:txBody>
      <dsp:txXfrm>
        <a:off x="3562075" y="1871881"/>
        <a:ext cx="877877" cy="438938"/>
      </dsp:txXfrm>
    </dsp:sp>
    <dsp:sp modelId="{EFA0653B-8101-461A-B6AF-F569D7E31E1C}">
      <dsp:nvSpPr>
        <dsp:cNvPr id="0" name=""/>
        <dsp:cNvSpPr/>
      </dsp:nvSpPr>
      <dsp:spPr>
        <a:xfrm>
          <a:off x="3562075" y="2495174"/>
          <a:ext cx="877877" cy="438938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3"/>
          </a:solidFill>
          <a:prstDash val="solid"/>
          <a:miter lim="800000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700" kern="1200" dirty="0"/>
            <a:t>Joghurt</a:t>
          </a:r>
        </a:p>
      </dsp:txBody>
      <dsp:txXfrm>
        <a:off x="3562075" y="2495174"/>
        <a:ext cx="877877" cy="438938"/>
      </dsp:txXfrm>
    </dsp:sp>
    <dsp:sp modelId="{CE0F8E8F-A791-410F-9608-7F9E3E4DCDCF}">
      <dsp:nvSpPr>
        <dsp:cNvPr id="0" name=""/>
        <dsp:cNvSpPr/>
      </dsp:nvSpPr>
      <dsp:spPr>
        <a:xfrm>
          <a:off x="3562075" y="3118467"/>
          <a:ext cx="877877" cy="438938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3"/>
          </a:solidFill>
          <a:prstDash val="solid"/>
          <a:miter lim="800000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700" kern="1200" dirty="0"/>
            <a:t>Käse</a:t>
          </a:r>
        </a:p>
      </dsp:txBody>
      <dsp:txXfrm>
        <a:off x="3562075" y="3118467"/>
        <a:ext cx="877877" cy="438938"/>
      </dsp:txXfrm>
    </dsp:sp>
    <dsp:sp modelId="{C79DF020-151F-461A-BE8C-7162C874EB19}">
      <dsp:nvSpPr>
        <dsp:cNvPr id="0" name=""/>
        <dsp:cNvSpPr/>
      </dsp:nvSpPr>
      <dsp:spPr>
        <a:xfrm>
          <a:off x="3562075" y="3741760"/>
          <a:ext cx="877877" cy="438938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3"/>
          </a:solidFill>
          <a:prstDash val="solid"/>
          <a:miter lim="800000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700" kern="1200" dirty="0"/>
            <a:t>Quark</a:t>
          </a:r>
        </a:p>
      </dsp:txBody>
      <dsp:txXfrm>
        <a:off x="3562075" y="3741760"/>
        <a:ext cx="877877" cy="438938"/>
      </dsp:txXfrm>
    </dsp:sp>
    <dsp:sp modelId="{7FDB642F-3FEE-4716-9DF4-2F07E208ABD5}">
      <dsp:nvSpPr>
        <dsp:cNvPr id="0" name=""/>
        <dsp:cNvSpPr/>
      </dsp:nvSpPr>
      <dsp:spPr>
        <a:xfrm>
          <a:off x="4404838" y="1248588"/>
          <a:ext cx="877877" cy="438938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700" kern="1200" dirty="0"/>
            <a:t>Fleisch, Fisch, Geflügel</a:t>
          </a:r>
        </a:p>
      </dsp:txBody>
      <dsp:txXfrm>
        <a:off x="4404838" y="1248588"/>
        <a:ext cx="877877" cy="438938"/>
      </dsp:txXfrm>
    </dsp:sp>
    <dsp:sp modelId="{376828E5-848D-429E-959E-342C60894DE6}">
      <dsp:nvSpPr>
        <dsp:cNvPr id="0" name=""/>
        <dsp:cNvSpPr/>
      </dsp:nvSpPr>
      <dsp:spPr>
        <a:xfrm>
          <a:off x="4643471" y="1857387"/>
          <a:ext cx="877877" cy="438938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700" kern="1200"/>
            <a:t>Rind</a:t>
          </a:r>
          <a:endParaRPr lang="de-DE" sz="700" kern="1200" dirty="0"/>
        </a:p>
      </dsp:txBody>
      <dsp:txXfrm>
        <a:off x="4643471" y="1857387"/>
        <a:ext cx="877877" cy="438938"/>
      </dsp:txXfrm>
    </dsp:sp>
    <dsp:sp modelId="{DA71FEB1-18A6-47C7-B1D8-DEBE63339116}">
      <dsp:nvSpPr>
        <dsp:cNvPr id="0" name=""/>
        <dsp:cNvSpPr/>
      </dsp:nvSpPr>
      <dsp:spPr>
        <a:xfrm>
          <a:off x="4624307" y="2495174"/>
          <a:ext cx="877877" cy="438938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700" kern="1200"/>
            <a:t>Schwein</a:t>
          </a:r>
          <a:endParaRPr lang="de-DE" sz="700" kern="1200" dirty="0"/>
        </a:p>
      </dsp:txBody>
      <dsp:txXfrm>
        <a:off x="4624307" y="2495174"/>
        <a:ext cx="877877" cy="438938"/>
      </dsp:txXfrm>
    </dsp:sp>
    <dsp:sp modelId="{AC0C9C4F-7404-4568-94E5-AD888270A4D8}">
      <dsp:nvSpPr>
        <dsp:cNvPr id="0" name=""/>
        <dsp:cNvSpPr/>
      </dsp:nvSpPr>
      <dsp:spPr>
        <a:xfrm>
          <a:off x="4624307" y="3118467"/>
          <a:ext cx="877877" cy="438938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700" kern="1200"/>
            <a:t>Seefisch</a:t>
          </a:r>
          <a:endParaRPr lang="de-DE" sz="700" kern="1200" dirty="0"/>
        </a:p>
      </dsp:txBody>
      <dsp:txXfrm>
        <a:off x="4624307" y="3118467"/>
        <a:ext cx="877877" cy="438938"/>
      </dsp:txXfrm>
    </dsp:sp>
    <dsp:sp modelId="{033F2FEA-0DAB-409C-BFC9-9A6E217BD995}">
      <dsp:nvSpPr>
        <dsp:cNvPr id="0" name=""/>
        <dsp:cNvSpPr/>
      </dsp:nvSpPr>
      <dsp:spPr>
        <a:xfrm>
          <a:off x="4624307" y="3741760"/>
          <a:ext cx="877877" cy="438938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700" kern="1200"/>
            <a:t>Huhn</a:t>
          </a:r>
          <a:endParaRPr lang="de-DE" sz="700" kern="1200" dirty="0"/>
        </a:p>
      </dsp:txBody>
      <dsp:txXfrm>
        <a:off x="4624307" y="3741760"/>
        <a:ext cx="877877" cy="438938"/>
      </dsp:txXfrm>
    </dsp:sp>
    <dsp:sp modelId="{C9BE4744-B9FD-4274-BE0F-F48F732E6F11}">
      <dsp:nvSpPr>
        <dsp:cNvPr id="0" name=""/>
        <dsp:cNvSpPr/>
      </dsp:nvSpPr>
      <dsp:spPr>
        <a:xfrm>
          <a:off x="4624307" y="4365054"/>
          <a:ext cx="877877" cy="438938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700" kern="1200"/>
            <a:t>Ente</a:t>
          </a:r>
          <a:endParaRPr lang="de-DE" sz="700" kern="1200" dirty="0"/>
        </a:p>
      </dsp:txBody>
      <dsp:txXfrm>
        <a:off x="4624307" y="4365054"/>
        <a:ext cx="877877" cy="438938"/>
      </dsp:txXfrm>
    </dsp:sp>
    <dsp:sp modelId="{9F28BBC7-7611-4C19-BB54-85A00177775F}">
      <dsp:nvSpPr>
        <dsp:cNvPr id="0" name=""/>
        <dsp:cNvSpPr/>
      </dsp:nvSpPr>
      <dsp:spPr>
        <a:xfrm>
          <a:off x="4624307" y="4988347"/>
          <a:ext cx="877877" cy="438938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700" kern="1200"/>
            <a:t>Pute</a:t>
          </a:r>
          <a:endParaRPr lang="de-DE" sz="700" kern="1200" dirty="0"/>
        </a:p>
      </dsp:txBody>
      <dsp:txXfrm>
        <a:off x="4624307" y="4988347"/>
        <a:ext cx="877877" cy="4389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E5D534-99BF-44A0-BC10-E6B6B2AA70DC}">
      <dsp:nvSpPr>
        <dsp:cNvPr id="0" name=""/>
        <dsp:cNvSpPr/>
      </dsp:nvSpPr>
      <dsp:spPr>
        <a:xfrm>
          <a:off x="1090" y="687428"/>
          <a:ext cx="2125604" cy="2125604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6979" tIns="16510" rIns="116979" bIns="16510" numCol="1" spcCol="1270" anchor="ctr" anchorCtr="0">
          <a:noAutofit/>
        </a:bodyPr>
        <a:lstStyle/>
        <a:p>
          <a:pPr marL="0" lvl="0" indent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 dirty="0"/>
            <a:t>Enorme Umsatzsteigerung</a:t>
          </a:r>
        </a:p>
      </dsp:txBody>
      <dsp:txXfrm>
        <a:off x="312377" y="998715"/>
        <a:ext cx="1503030" cy="1503030"/>
      </dsp:txXfrm>
    </dsp:sp>
    <dsp:sp modelId="{D54DA2AC-8995-442B-81AC-8A1BD511C886}">
      <dsp:nvSpPr>
        <dsp:cNvPr id="0" name=""/>
        <dsp:cNvSpPr/>
      </dsp:nvSpPr>
      <dsp:spPr>
        <a:xfrm>
          <a:off x="1701573" y="687428"/>
          <a:ext cx="2125604" cy="2125604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6979" tIns="16510" rIns="116979" bIns="16510" numCol="1" spcCol="1270" anchor="ctr" anchorCtr="0">
          <a:noAutofit/>
        </a:bodyPr>
        <a:lstStyle/>
        <a:p>
          <a:pPr marL="0" lvl="0" indent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 dirty="0"/>
            <a:t>Etablierung auf dem Markt</a:t>
          </a:r>
        </a:p>
      </dsp:txBody>
      <dsp:txXfrm>
        <a:off x="2012860" y="998715"/>
        <a:ext cx="1503030" cy="1503030"/>
      </dsp:txXfrm>
    </dsp:sp>
    <dsp:sp modelId="{AA8D3AF9-6AE0-44CF-8227-76C032A968A1}">
      <dsp:nvSpPr>
        <dsp:cNvPr id="0" name=""/>
        <dsp:cNvSpPr/>
      </dsp:nvSpPr>
      <dsp:spPr>
        <a:xfrm>
          <a:off x="3402056" y="687428"/>
          <a:ext cx="2125604" cy="2125604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6979" tIns="16510" rIns="116979" bIns="16510" numCol="1" spcCol="1270" anchor="ctr" anchorCtr="0">
          <a:noAutofit/>
        </a:bodyPr>
        <a:lstStyle/>
        <a:p>
          <a:pPr marL="0" lvl="0" indent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 dirty="0"/>
            <a:t>Einführung weiterer Kontrollstufen</a:t>
          </a:r>
        </a:p>
      </dsp:txBody>
      <dsp:txXfrm>
        <a:off x="3713343" y="998715"/>
        <a:ext cx="1503030" cy="1503030"/>
      </dsp:txXfrm>
    </dsp:sp>
    <dsp:sp modelId="{5B654F51-4985-420F-BD4E-40E85A5D36A8}">
      <dsp:nvSpPr>
        <dsp:cNvPr id="0" name=""/>
        <dsp:cNvSpPr/>
      </dsp:nvSpPr>
      <dsp:spPr>
        <a:xfrm>
          <a:off x="5102540" y="687428"/>
          <a:ext cx="2125604" cy="2125604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6979" tIns="16510" rIns="116979" bIns="16510" numCol="1" spcCol="1270" anchor="ctr" anchorCtr="0">
          <a:noAutofit/>
        </a:bodyPr>
        <a:lstStyle/>
        <a:p>
          <a:pPr marL="0" lvl="0" indent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 dirty="0"/>
            <a:t>Gleichmäßig hohe Produktqualität</a:t>
          </a:r>
        </a:p>
      </dsp:txBody>
      <dsp:txXfrm>
        <a:off x="5413827" y="998715"/>
        <a:ext cx="1503030" cy="1503030"/>
      </dsp:txXfrm>
    </dsp:sp>
    <dsp:sp modelId="{D556E527-C962-4DAE-BA18-755F8BF1B8B9}">
      <dsp:nvSpPr>
        <dsp:cNvPr id="0" name=""/>
        <dsp:cNvSpPr/>
      </dsp:nvSpPr>
      <dsp:spPr>
        <a:xfrm>
          <a:off x="6804113" y="714381"/>
          <a:ext cx="2125604" cy="2125604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6979" tIns="16510" rIns="116979" bIns="16510" numCol="1" spcCol="1270" anchor="ctr" anchorCtr="0">
          <a:noAutofit/>
        </a:bodyPr>
        <a:lstStyle/>
        <a:p>
          <a:pPr marL="0" lvl="0" indent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 dirty="0"/>
            <a:t>Verleihung des Gütesiegels</a:t>
          </a:r>
        </a:p>
      </dsp:txBody>
      <dsp:txXfrm>
        <a:off x="7115400" y="1025668"/>
        <a:ext cx="1503030" cy="150303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9BC065-537C-4359-9F41-AD6F97713422}">
      <dsp:nvSpPr>
        <dsp:cNvPr id="0" name=""/>
        <dsp:cNvSpPr/>
      </dsp:nvSpPr>
      <dsp:spPr>
        <a:xfrm>
          <a:off x="1714496" y="0"/>
          <a:ext cx="5500726" cy="550072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/>
            <a:t>Enorme Umsatzsteigerung</a:t>
          </a:r>
        </a:p>
      </dsp:txBody>
      <dsp:txXfrm>
        <a:off x="3433472" y="275036"/>
        <a:ext cx="2062772" cy="550072"/>
      </dsp:txXfrm>
    </dsp:sp>
    <dsp:sp modelId="{ECD343B9-7109-4B06-AF63-C402E1454024}">
      <dsp:nvSpPr>
        <dsp:cNvPr id="0" name=""/>
        <dsp:cNvSpPr/>
      </dsp:nvSpPr>
      <dsp:spPr>
        <a:xfrm>
          <a:off x="2127050" y="825108"/>
          <a:ext cx="4675617" cy="467561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/>
            <a:t>Etablierung auf dem Markt</a:t>
          </a:r>
        </a:p>
      </dsp:txBody>
      <dsp:txXfrm>
        <a:off x="3456679" y="1093956"/>
        <a:ext cx="2016359" cy="537695"/>
      </dsp:txXfrm>
    </dsp:sp>
    <dsp:sp modelId="{808FA6D2-B45C-4F73-8819-CE834FCD1CA1}">
      <dsp:nvSpPr>
        <dsp:cNvPr id="0" name=""/>
        <dsp:cNvSpPr/>
      </dsp:nvSpPr>
      <dsp:spPr>
        <a:xfrm>
          <a:off x="2539604" y="1650217"/>
          <a:ext cx="3850508" cy="385050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/>
            <a:t>Einführung weiterer Kontrollstufen</a:t>
          </a:r>
        </a:p>
      </dsp:txBody>
      <dsp:txXfrm>
        <a:off x="3468540" y="1915902"/>
        <a:ext cx="1992637" cy="531370"/>
      </dsp:txXfrm>
    </dsp:sp>
    <dsp:sp modelId="{38045F54-564C-4B7D-95CB-BB2DF08962F9}">
      <dsp:nvSpPr>
        <dsp:cNvPr id="0" name=""/>
        <dsp:cNvSpPr/>
      </dsp:nvSpPr>
      <dsp:spPr>
        <a:xfrm>
          <a:off x="2952159" y="2475326"/>
          <a:ext cx="3025399" cy="3025399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/>
            <a:t>Gleichmäßig hohe Produktqualität</a:t>
          </a:r>
        </a:p>
      </dsp:txBody>
      <dsp:txXfrm>
        <a:off x="3648001" y="2747612"/>
        <a:ext cx="1633715" cy="544571"/>
      </dsp:txXfrm>
    </dsp:sp>
    <dsp:sp modelId="{1F992971-1AF9-4B15-BE37-75DD1E0EC05A}">
      <dsp:nvSpPr>
        <dsp:cNvPr id="0" name=""/>
        <dsp:cNvSpPr/>
      </dsp:nvSpPr>
      <dsp:spPr>
        <a:xfrm>
          <a:off x="3364713" y="3300435"/>
          <a:ext cx="2200290" cy="2200290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/>
            <a:t>Verleihung des Gütesiegels</a:t>
          </a:r>
        </a:p>
      </dsp:txBody>
      <dsp:txXfrm>
        <a:off x="3686938" y="3850508"/>
        <a:ext cx="1555840" cy="11001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#1" minVer="12.0">
  <dgm:title val=""/>
  <dgm:desc val=""/>
  <dgm:catLst>
    <dgm:cat type="hierarchy" pri="1000"/>
    <dgm:cat type="convert" pri="6000"/>
  </dgm:catLst>
  <dgm:sampData>
    <dgm:dataModel>
      <dgm:ptLst>
        <dgm:pt modelId="0" type="doc">
          <dgm:prSet phldr="1"/>
        </dgm:pt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>
              <dgm:rule type="w" val="INF" fact="NaN" max="NaN"/>
            </dgm:ruleLst>
            <dgm:layoutNode name="rootText1" styleLbl="node1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100"/>
              </dgm:constrLst>
              <dgm:ruleLst>
                <dgm:rule type="primFontSz" val="2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constrLst>
                        <dgm:constr type="begPad"/>
                        <dgm:constr type="endPad"/>
                      </dgm:constrLst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constrLst>
                        <dgm:constr type="begPad"/>
                        <dgm:constr type="endPad"/>
                      </dgm:constrLst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constrLst>
                        <dgm:constr type="begPad"/>
                        <dgm:constr type="endPad"/>
                      </dgm:constrLst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constrLst>
                        <dgm:constr type="begPad"/>
                        <dgm:constr type="endPad"/>
                      </dgm:constrLst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constrLst>
                      <dgm:constr type="alignOff" val="0.65"/>
                    </dgm:constrLst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>
                    <dgm:rule type="w" val="INF" fact="NaN" max="NaN"/>
                  </dgm:ruleLst>
                  <dgm:layoutNode name="rootText" styleLbl="node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100"/>
                    </dgm:constrLst>
                    <dgm:ruleLst>
                      <dgm:rule type="primFontSz" val="2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 styleLbl="asst0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alg type="hierChild">
              <dgm:param type="chAlign" val="l"/>
              <dgm:param type="linDir" val="fromL"/>
              <dgm:param type="secChAlign" val="t"/>
              <dgm:param type="sec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07" axis="precedSib" ptType="parTrans" st="-1" cnt="1">
                <dgm:layoutNode name="Name108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9">
                  <dgm:if name="Name110" func="var" arg="hierBranch" op="equ" val="l">
                    <dgm:alg type="hierRoot">
                      <dgm:param type="hierAlign" val="tR"/>
                    </dgm:alg>
                    <dgm:constrLst>
                      <dgm:constr type="alignOff" val="0.65"/>
                    </dgm:constrLst>
                  </dgm:if>
                  <dgm:if name="Name111" func="var" arg="hierBranch" op="equ" val="r">
                    <dgm:alg type="hierRoot">
                      <dgm:param type="hierAlign" val="tL"/>
                    </dgm:alg>
                    <dgm:constrLst>
                      <dgm:constr type="alignOff" val="0.65"/>
                    </dgm:constrLst>
                  </dgm:if>
                  <dgm:if name="Name112" func="var" arg="hierBranch" op="equ" val="hang">
                    <dgm:alg type="hierRoot"/>
                    <dgm:constrLst>
                      <dgm:constr type="alignOff" val="0.65"/>
                    </dgm:constrLst>
                  </dgm:if>
                  <dgm:if name="Name113" func="var" arg="hierBranch" op="equ" val="std">
                    <dgm:alg type="hierRoot"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4" func="var" arg="hierBranch" op="equ" val="init">
                    <dgm:choose name="Name115">
                      <dgm:if name="Name116" axis="des" func="maxDepth" op="lte" val="1">
                        <dgm:alg type="hierRoot">
                          <dgm:param type="hierAlign" val="tL"/>
                        </dgm:alg>
                        <dgm:constrLst>
                          <dgm:constr type="alignOff" val="0.65"/>
                        </dgm:constrLst>
                      </dgm:if>
                      <dgm:else name="Name117">
                        <dgm:alg type="hierRoot"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8"/>
                </dgm:choose>
                <dgm:shape xmlns:r="http://schemas.openxmlformats.org/officeDocument/2006/relationships" r:blip="">
                  <dgm:adjLst/>
                </dgm:shape>
                <dgm:presOf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9">
                    <dgm:if name="Name120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1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2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3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>
                    <dgm:rule type="w" val="INF" fact="NaN" max="NaN"/>
                  </dgm:ruleLst>
                  <dgm:layoutNode name="rootText3" styleLbl="asst0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100"/>
                    </dgm:constrLst>
                    <dgm:ruleLst>
                      <dgm:rule type="primFontSz" val="2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</dgm:layoutNode>
                </dgm:layoutNode>
                <dgm:layoutNode name="hierChild6">
                  <dgm:choose name="Name124">
                    <dgm:if name="Name125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6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7" func="var" arg="hierBranch" op="equ" val="hang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37" ref="rep2a"/>
                </dgm:layoutNode>
                <dgm:layoutNode name="hierChild7">
                  <dgm:alg type="hierChild">
                    <dgm:param type="chAlign" val="l"/>
                    <dgm:param type="linDir" val="fromL"/>
                    <dgm:param type="secChAlign" val="t"/>
                    <dgm:param type="secLinDir" val="fromT"/>
                  </dgm:alg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38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#1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926F1-9CD4-4732-8302-7F3F105DC167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38355-8B40-4D66-94A3-D17422B6A5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5459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926F1-9CD4-4732-8302-7F3F105DC167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38355-8B40-4D66-94A3-D17422B6A5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2201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926F1-9CD4-4732-8302-7F3F105DC167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38355-8B40-4D66-94A3-D17422B6A5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4510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926F1-9CD4-4732-8302-7F3F105DC167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38355-8B40-4D66-94A3-D17422B6A5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5006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926F1-9CD4-4732-8302-7F3F105DC167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38355-8B40-4D66-94A3-D17422B6A5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424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926F1-9CD4-4732-8302-7F3F105DC167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38355-8B40-4D66-94A3-D17422B6A5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0180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926F1-9CD4-4732-8302-7F3F105DC167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38355-8B40-4D66-94A3-D17422B6A5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041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926F1-9CD4-4732-8302-7F3F105DC167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38355-8B40-4D66-94A3-D17422B6A5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2398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926F1-9CD4-4732-8302-7F3F105DC167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38355-8B40-4D66-94A3-D17422B6A5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997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926F1-9CD4-4732-8302-7F3F105DC167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38355-8B40-4D66-94A3-D17422B6A5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8008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926F1-9CD4-4732-8302-7F3F105DC167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38355-8B40-4D66-94A3-D17422B6A5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082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926F1-9CD4-4732-8302-7F3F105DC167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C38355-8B40-4D66-94A3-D17422B6A5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0463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Äppelmann Naturkost</a:t>
            </a:r>
          </a:p>
        </p:txBody>
      </p:sp>
      <p:sp>
        <p:nvSpPr>
          <p:cNvPr id="3" name="Rechtec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… ist das lecker!</a:t>
            </a:r>
          </a:p>
        </p:txBody>
      </p:sp>
      <p:pic>
        <p:nvPicPr>
          <p:cNvPr id="4" name="Rechteck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BEB17D"/>
              </a:clrFrom>
              <a:clrTo>
                <a:srgbClr val="BEB17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99214" y="3929067"/>
            <a:ext cx="3468687" cy="23209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</p:spTree>
    <p:extLst>
      <p:ext uri="{BB962C8B-B14F-4D97-AF65-F5344CB8AC3E}">
        <p14:creationId xmlns:p14="http://schemas.microsoft.com/office/powerpoint/2010/main" val="227277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294 -0.00694 L -0.18294 -0.00671 C -0.18463 -0.00069 -0.18659 0.00556 -0.18815 0.01181 C -0.18971 0.0169 -0.18919 0.02153 -0.19219 0.02569 C -0.19336 0.02708 -0.19479 0.02708 -0.19622 0.02801 C -0.19739 0.02963 -0.19857 0.03148 -0.2 0.03264 C -0.20169 0.03403 -0.20781 0.03681 -0.20924 0.03727 C -0.21198 0.03819 -0.21458 0.03889 -0.21719 0.03958 C -0.21927 0.04028 -0.22161 0.0412 -0.2237 0.0419 C -0.23333 0.0412 -0.24297 0.04097 -0.2526 0.03958 C -0.25482 0.03935 -0.25703 0.03843 -0.25937 0.03727 C -0.26185 0.03611 -0.26719 0.03264 -0.26719 0.03287 C -0.26849 0.03102 -0.26966 0.02917 -0.27109 0.02801 C -0.27226 0.02685 -0.27383 0.02685 -0.275 0.02569 C -0.27773 0.02292 -0.28307 0.01643 -0.28307 0.01667 C -0.28398 0.01412 -0.28489 0.01204 -0.28555 0.00949 C -0.28672 0.00486 -0.28815 -0.00463 -0.28815 -0.0044 C -0.28776 -0.01736 -0.29023 -0.03588 -0.28424 -0.04699 C -0.28307 -0.04884 -0.28164 -0.05023 -0.28047 -0.05162 C -0.27904 -0.05278 -0.2776 -0.05324 -0.2763 -0.05394 C -0.26836 -0.05046 -0.27161 -0.05463 -0.26849 -0.0375 L -0.26719 -0.03032 C -0.26771 -0.00648 -0.26315 0.01181 -0.27109 0.02801 C -0.27721 0.04028 -0.27487 0.03634 -0.28307 0.03958 C -0.28659 0.0412 -0.29362 0.04444 -0.29362 0.04468 C -0.30534 0.04352 -0.31719 0.04329 -0.32904 0.0419 C -0.33073 0.0419 -0.33242 0.04028 -0.33424 0.03958 C -0.33867 0.03796 -0.34739 0.03495 -0.34739 0.03518 C -0.34831 0.03333 -0.34896 0.03125 -0.35 0.03032 C -0.35143 0.02893 -0.36094 0.02616 -0.36185 0.02569 C -0.36458 0.02431 -0.37357 0.01875 -0.3763 0.01643 C -0.38555 0.00833 -0.37461 0.01435 -0.38555 0.00949 C -0.38698 0.00787 -0.38841 0.00648 -0.38958 0.00486 C -0.39141 0.00255 -0.3931 -0.00023 -0.39479 -0.00232 C -0.3987 -0.00671 -0.40508 -0.00949 -0.40794 -0.0162 C -0.40924 -0.01944 -0.41055 -0.02245 -0.41198 -0.02569 C -0.41276 -0.02801 -0.41354 -0.03032 -0.41445 -0.03264 C -0.41523 -0.03426 -0.41667 -0.03542 -0.41719 -0.0375 C -0.41914 -0.04352 -0.42252 -0.05625 -0.42252 -0.05602 C -0.42331 -0.0625 -0.425 -0.07361 -0.425 -0.0794 C -0.425 -0.09421 -0.42448 -0.10903 -0.42383 -0.12384 C -0.4237 -0.12639 -0.42318 -0.1287 -0.42252 -0.13079 C -0.42148 -0.1338 -0.41979 -0.13588 -0.41849 -0.13819 C -0.41797 -0.14051 -0.41797 -0.14306 -0.41719 -0.14514 C -0.41667 -0.14699 -0.41562 -0.14838 -0.41445 -0.14977 C -0.41094 -0.15509 -0.41094 -0.1544 -0.40664 -0.15671 C -0.39049 -0.14722 -0.40065 -0.15579 -0.40404 -0.08403 C -0.40417 -0.07917 -0.40573 -0.07477 -0.40664 -0.07014 C -0.40716 -0.06782 -0.4069 -0.06505 -0.40794 -0.06319 C -0.40885 -0.06181 -0.40976 -0.05995 -0.41055 -0.05857 C -0.41263 -0.05556 -0.41745 -0.05069 -0.41979 -0.04931 C -0.42318 -0.04722 -0.43034 -0.04444 -0.43034 -0.04421 C -0.44622 -0.04537 -0.46185 -0.04537 -0.47773 -0.04699 C -0.47904 -0.04699 -0.48034 -0.04861 -0.48164 -0.04931 C -0.48516 -0.05093 -0.48893 -0.05093 -0.49219 -0.05394 C -0.49388 -0.05556 -0.4957 -0.05694 -0.49739 -0.05857 C -0.49961 -0.06088 -0.50169 -0.06366 -0.50404 -0.06551 C -0.50612 -0.06759 -0.50846 -0.06829 -0.51055 -0.07014 C -0.51289 -0.07199 -0.51497 -0.07477 -0.51719 -0.07708 C -0.52721 -0.08704 -0.5181 -0.07662 -0.5263 -0.08634 C -0.53008 -0.0963 -0.53099 -0.10069 -0.53555 -0.10741 C -0.53685 -0.10926 -0.53815 -0.11065 -0.53958 -0.11204 C -0.54088 -0.11528 -0.54219 -0.11829 -0.54349 -0.12153 C -0.54531 -0.12616 -0.54609 -0.13264 -0.5487 -0.13588 L -0.55273 -0.14051 C -0.55351 -0.14468 -0.55651 -0.16134 -0.55794 -0.16597 C -0.55859 -0.16782 -0.55976 -0.16898 -0.56055 -0.1706 C -0.56146 -0.17523 -0.56224 -0.18009 -0.56315 -0.18472 C -0.56406 -0.18866 -0.56523 -0.19236 -0.56588 -0.1963 C -0.56654 -0.20093 -0.56667 -0.20579 -0.56719 -0.21042 C -0.56901 -0.26134 -0.56927 -0.23982 -0.56588 -0.30417 C -0.56562 -0.30741 -0.56367 -0.33032 -0.56315 -0.33426 C -0.5625 -0.34051 -0.56094 -0.34514 -0.55924 -0.35093 C -0.55833 -0.35718 -0.55781 -0.36343 -0.55664 -0.36944 C -0.55612 -0.37199 -0.55469 -0.37384 -0.55404 -0.37639 C -0.54857 -0.39607 -0.55755 -0.37037 -0.55 -0.39051 C -0.55052 -0.36157 -0.55065 -0.33287 -0.55143 -0.30417 C -0.55143 -0.29931 -0.55221 -0.29444 -0.55273 -0.28982 C -0.55364 -0.28171 -0.55364 -0.27986 -0.55664 -0.27384 C -0.55781 -0.2713 -0.55898 -0.26829 -0.56055 -0.26644 C -0.56315 -0.26389 -0.57031 -0.26111 -0.5737 -0.25949 C -0.57682 -0.26111 -0.58021 -0.26111 -0.58294 -0.26412 C -0.58411 -0.26551 -0.58385 -0.26898 -0.58424 -0.27153 C -0.58594 -0.28125 -0.58555 -0.28148 -0.58685 -0.29213 C -0.58724 -0.29537 -0.58776 -0.29838 -0.58815 -0.30162 C -0.58594 -0.47153 -0.59167 -0.35278 -0.58294 -0.43032 C -0.57838 -0.4706 -0.58568 -0.40857 -0.57904 -0.45602 C -0.57851 -0.45903 -0.57851 -0.4625 -0.57773 -0.46528 C -0.57539 -0.47269 -0.57239 -0.4794 -0.56979 -0.48634 C -0.5694 -0.49028 -0.5694 -0.49444 -0.56849 -0.49815 C -0.5668 -0.50486 -0.56185 -0.51482 -0.55924 -0.52153 C -0.55651 -0.5287 -0.55534 -0.53773 -0.55143 -0.54259 C -0.55 -0.54398 -0.54857 -0.54514 -0.54739 -0.54722 C -0.53398 -0.57107 -0.54466 -0.55741 -0.53555 -0.56829 C -0.52656 -0.59213 -0.53476 -0.57546 -0.525 -0.58704 C -0.52109 -0.59167 -0.52331 -0.59236 -0.51979 -0.59861 C -0.51862 -0.60069 -0.51719 -0.60162 -0.51588 -0.60324 C -0.50781 -0.61343 -0.51354 -0.60833 -0.50404 -0.61505 C -0.50312 -0.61736 -0.5026 -0.62037 -0.5013 -0.62199 C -0.49062 -0.63542 -0.49414 -0.62824 -0.48685 -0.6338 C -0.48502 -0.63519 -0.48346 -0.63727 -0.48164 -0.63843 C -0.47956 -0.63958 -0.47721 -0.63982 -0.475 -0.64074 C -0.46237 -0.6463 -0.4862 -0.63912 -0.46055 -0.64769 C -0.45794 -0.64861 -0.44036 -0.65208 -0.43815 -0.65232 C -0.43164 -0.65162 -0.42487 -0.65347 -0.41849 -0.65 C -0.4168 -0.64907 -0.41758 -0.64375 -0.41719 -0.64074 C -0.41341 -0.61736 -0.41862 -0.6537 -0.41445 -0.62431 C -0.41159 -0.58194 -0.41159 -0.58958 -0.41445 -0.51921 C -0.41458 -0.5162 -0.41588 -0.51389 -0.41719 -0.51204 C -0.41823 -0.51065 -0.41979 -0.51088 -0.42109 -0.50972 C -0.42266 -0.50857 -0.42383 -0.50694 -0.425 -0.50532 C -0.44141 -0.50833 -0.44075 -0.50116 -0.43568 -0.54259 C -0.43516 -0.54583 -0.43281 -0.54699 -0.43164 -0.54954 C -0.42213 -0.56968 -0.43633 -0.54398 -0.425 -0.56111 C -0.42318 -0.56412 -0.42213 -0.56921 -0.41979 -0.5706 C -0.41849 -0.5713 -0.41706 -0.57176 -0.41588 -0.57292 C -0.41315 -0.57569 -0.41094 -0.58079 -0.40794 -0.58218 C -0.40078 -0.58542 -0.4043 -0.5831 -0.39739 -0.58935 C -0.39284 -0.59745 -0.39622 -0.59329 -0.38698 -0.5963 C -0.36914 -0.60208 -0.38854 -0.5956 -0.3763 -0.60093 C -0.36914 -0.60417 -0.36758 -0.60347 -0.35924 -0.60556 C -0.35703 -0.60625 -0.35495 -0.60764 -0.3526 -0.6081 C -0.34167 -0.60995 -0.33073 -0.61042 -0.31979 -0.61273 C -0.3013 -0.6162 -0.31185 -0.61412 -0.28815 -0.61968 L -0.20794 -0.61736 C -0.20651 -0.61736 -0.20534 -0.61574 -0.20404 -0.61505 C -0.20221 -0.61412 -0.20052 -0.61343 -0.1987 -0.61273 C -0.18333 -0.59213 -0.20234 -0.61829 -0.18945 -0.59861 C -0.18776 -0.59607 -0.18581 -0.59444 -0.18424 -0.59167 C -0.18242 -0.58843 -0.17995 -0.57894 -0.17891 -0.57523 C -0.17812 -0.56898 -0.1763 -0.56296 -0.1763 -0.55648 C -0.17695 -0.54097 -0.17656 -0.52546 -0.1776 -0.50972 C -0.17799 -0.50694 -0.18333 -0.49699 -0.18424 -0.49583 C -0.2043 -0.47292 -0.1862 -0.49653 -0.2026 -0.48171 L -0.20794 -0.47708 C -0.21107 -0.47778 -0.21601 -0.47431 -0.21719 -0.4794 C -0.21953 -0.48958 -0.21667 -0.50116 -0.21575 -0.51204 C -0.21549 -0.51968 -0.21107 -0.52847 -0.20924 -0.5331 C -0.20338 -0.54861 -0.21029 -0.53148 -0.2026 -0.54722 C -0.20117 -0.55023 -0.2 -0.55347 -0.1987 -0.55648 C -0.19792 -0.5588 -0.19713 -0.56157 -0.19622 -0.56366 C -0.19323 -0.56921 -0.19049 -0.57569 -0.18685 -0.57986 C -0.17331 -0.59607 -0.19453 -0.57153 -0.1776 -0.58935 C -0.17487 -0.59213 -0.17226 -0.59537 -0.16992 -0.59861 C -0.1681 -0.60093 -0.16641 -0.60394 -0.16458 -0.60556 C -0.16289 -0.60718 -0.16107 -0.60694 -0.15937 -0.6081 C -0.15703 -0.60926 -0.15482 -0.61134 -0.1526 -0.61273 C -0.15104 -0.61366 -0.14909 -0.61412 -0.14752 -0.61505 C -0.14609 -0.61574 -0.14479 -0.6169 -0.14362 -0.61736 C -0.14088 -0.61829 -0.13828 -0.61875 -0.13555 -0.61968 C -0.11536 -0.62616 -0.14427 -0.61736 -0.12122 -0.62431 C -0.10937 -0.63125 -0.13008 -0.61968 -0.10521 -0.62894 C -0.10299 -0.62986 -0.10104 -0.63287 -0.0987 -0.6338 C -0.09479 -0.63519 -0.09075 -0.63519 -0.08685 -0.63611 C -0.07279 -0.63519 -0.05872 -0.63634 -0.04479 -0.6338 C -0.0418 -0.6331 -0.03958 -0.62894 -0.03685 -0.62662 C -0.03555 -0.62569 -0.03411 -0.62546 -0.03294 -0.62431 C -0.02656 -0.61875 -0.02656 -0.61713 -0.02122 -0.61042 C -0.01849 -0.60718 -0.01562 -0.6044 -0.01315 -0.60093 C 0.00274 -0.57824 -0.01601 -0.60139 -0.00391 -0.58704 C -0.00312 -0.58449 -0.00247 -0.58171 -0.0013 -0.57986 C 0.00195 -0.57477 0.00612 -0.5713 0.00925 -0.56597 L 0.01315 -0.5588 C 0.0168 -0.53889 0.01159 -0.56319 0.01706 -0.54722 C 0.01784 -0.54514 0.01797 -0.54259 0.01849 -0.54028 C 0.01667 -0.5287 0.01602 -0.51597 0.01315 -0.50532 C 0.01237 -0.50185 0.00951 -0.50232 0.00794 -0.50046 C 0.0056 -0.49769 0.00378 -0.49352 0.0013 -0.49097 C -0.0013 -0.48866 -0.00391 -0.48796 -0.00664 -0.48634 L -0.01068 -0.48403 C -0.01315 -0.48565 -0.01719 -0.48426 -0.01836 -0.48866 C -0.02148 -0.49977 -0.01549 -0.5125 -0.01185 -0.51921 C -0.01068 -0.52107 -0.00924 -0.52245 -0.00794 -0.52407 C -0.00338 -0.53588 -0.00755 -0.52685 -0.0013 -0.53542 C -0.00039 -0.53681 0.00026 -0.53912 0.0013 -0.54028 C 0.003 -0.54167 0.00482 -0.54167 0.00664 -0.54259 C 0.00859 -0.54491 0.01081 -0.54769 0.01315 -0.54954 C 0.01615 -0.55185 0.02266 -0.55509 0.02617 -0.55648 C 0.04258 -0.56273 0.03737 -0.56088 0.05534 -0.56366 C 0.07461 -0.56273 0.09388 -0.56389 0.11315 -0.56111 C 0.11615 -0.56088 0.11836 -0.55625 0.12109 -0.55417 C 0.12279 -0.55301 0.12461 -0.55278 0.1263 -0.55185 C 0.12852 -0.55046 0.13073 -0.54884 0.13281 -0.54722 C 0.13516 -0.54329 0.13776 -0.54005 0.13945 -0.53542 C 0.14037 -0.53287 0.13971 -0.5287 0.14076 -0.52639 C 0.14922 -0.50347 0.1444 -0.52245 0.1513 -0.50972 C 0.15326 -0.50648 0.15495 -0.50208 0.15664 -0.49815 C 0.16029 -0.48889 0.16432 -0.48009 0.16719 -0.46991 C 0.16849 -0.46528 0.16953 -0.46042 0.17109 -0.45602 C 0.17253 -0.45185 0.17474 -0.44838 0.1763 -0.44421 C 0.17865 -0.43819 0.17995 -0.42963 0.18164 -0.42315 C 0.18281 -0.41852 0.18425 -0.41389 0.18542 -0.40926 C 0.18659 -0.40486 0.18763 -0.39722 0.18815 -0.39306 C 0.18919 -0.37732 0.19076 -0.35347 0.19076 -0.33912 C 0.19076 -0.33449 0.19063 -0.26134 0.18815 -0.23611 C 0.18763 -0.22986 0.18659 -0.22361 0.18542 -0.21736 C 0.18216 -0.1963 0.18399 -0.20648 0.18021 -0.18704 L 0.17761 -0.17292 C 0.17721 -0.1706 0.17708 -0.16806 0.1763 -0.16597 C 0.1707 -0.15116 0.17318 -0.15602 0.16966 -0.14977 L 0.16966 -0.14954 " pathEditMode="relative" rAng="0" ptsTypes="AAAAAAAAAAAAAAAAAAAAAAAAAAAAAAAAAAAAAAAAAAAAAAAAAAAAAAAAAAAAAAAAAAAAAAAAAAAAAAAAAAAAAAAAAAAAAAAAAAAAAAAAAAAAAAAAAAAAAAAAAAAAAAAAAAAAAAAAAAAAAAAAAAAAAAAAAAAAAA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76" y="-296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Ansprechpartner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1981200" y="1600200"/>
          <a:ext cx="8229600" cy="41148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70671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Was?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Wer?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Durchwahl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70671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Personalangelegenheiten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Frau Jäger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- 223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0671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Fragen</a:t>
                      </a:r>
                      <a:r>
                        <a:rPr lang="de-DE" baseline="0" dirty="0"/>
                        <a:t> zu Produkten</a:t>
                      </a:r>
                      <a:endParaRPr lang="de-D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Frau Matthes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- 407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02803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Führungen über das Firmengelände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Herr Kohl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- 224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4303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1989139" y="1552575"/>
          <a:ext cx="8199437" cy="4311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11642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2000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" animBg="0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e 1"/>
          <p:cNvSpPr/>
          <p:nvPr/>
        </p:nvSpPr>
        <p:spPr>
          <a:xfrm>
            <a:off x="2738414" y="928670"/>
            <a:ext cx="2643206" cy="22145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4643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Diagramm 12"/>
          <p:cNvGraphicFramePr/>
          <p:nvPr/>
        </p:nvGraphicFramePr>
        <p:xfrm>
          <a:off x="3810000" y="20574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58396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Äppelmann Naturkost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096000" y="5143512"/>
            <a:ext cx="4357718" cy="928694"/>
          </a:xfrm>
        </p:spPr>
        <p:txBody>
          <a:bodyPr>
            <a:normAutofit/>
          </a:bodyPr>
          <a:lstStyle/>
          <a:p>
            <a:r>
              <a:rPr lang="de-DE" sz="4400" dirty="0"/>
              <a:t>… ist das lecker!</a:t>
            </a:r>
          </a:p>
        </p:txBody>
      </p:sp>
      <p:pic>
        <p:nvPicPr>
          <p:cNvPr id="4" name="Rechteck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BEB17D"/>
              </a:clrFrom>
              <a:clrTo>
                <a:srgbClr val="BEB17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38613" y="2214555"/>
            <a:ext cx="3468687" cy="23209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</p:spTree>
    <p:extLst>
      <p:ext uri="{BB962C8B-B14F-4D97-AF65-F5344CB8AC3E}">
        <p14:creationId xmlns:p14="http://schemas.microsoft.com/office/powerpoint/2010/main" val="2728392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miley 3"/>
          <p:cNvSpPr/>
          <p:nvPr/>
        </p:nvSpPr>
        <p:spPr>
          <a:xfrm>
            <a:off x="4271562" y="3070988"/>
            <a:ext cx="725715" cy="696686"/>
          </a:xfrm>
          <a:prstGeom prst="smileyFac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Smiley 4"/>
          <p:cNvSpPr/>
          <p:nvPr/>
        </p:nvSpPr>
        <p:spPr>
          <a:xfrm>
            <a:off x="4271561" y="1033640"/>
            <a:ext cx="725715" cy="696686"/>
          </a:xfrm>
          <a:prstGeom prst="smileyFac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Smiley 5"/>
          <p:cNvSpPr/>
          <p:nvPr/>
        </p:nvSpPr>
        <p:spPr>
          <a:xfrm>
            <a:off x="8121667" y="3070988"/>
            <a:ext cx="725715" cy="696686"/>
          </a:xfrm>
          <a:prstGeom prst="smileyFac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Smiley 6"/>
          <p:cNvSpPr/>
          <p:nvPr/>
        </p:nvSpPr>
        <p:spPr>
          <a:xfrm>
            <a:off x="4247658" y="4759993"/>
            <a:ext cx="725715" cy="696686"/>
          </a:xfrm>
          <a:prstGeom prst="smileyFac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2203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4 -0.008 -0.018 -0.016 -0.023 -0.016 c -0.031 0 -0.063 0.125 -0.063 0.25 c 0 -0.063 -0.016 -0.125 -0.031 -0.125 c -0.016 0 -0.031 0.063 -0.031 0.125 c 0 -0.031 -0.008 -0.063 -0.016 -0.063 c -0.008 0 -0.016 0.031 -0.016 0.063 c 0 -0.016 -0.004 -0.031 -0.008 -0.031 c -0.004 0 -0.008 0.016 -0.008 0.031 c 0 -0.008 -0.002 -0.016 -0.004 -0.016 c -0.001 0 -0.004 0.008 -0.004 0.016 c 0 -0.004 -0.001 -0.008 -0.002 -0.008 c 0 -0.001 -0.002 0.004 -0.002 0.008 c 0 -0.002 0 -0.004 -0.001 -0.004 c 0 0.001 -0.001 0.002 -0.001 0.004 c 0 -0.001 0 -0.002 0 -0.003 c -0.001 0 -0.001 0.001 -0.001 0.002 c -0.001 0 -0.001 -0.001 -0.001 -0.002 c -0.001 0 -0.001 0.001 -0.001 0.002 E" pathEditMode="relative" ptsTypes="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-0.00023 L 0.02799 0.03981 C 0.03359 0.04884 0.04206 -0.05579 0.05117 -0.05579 C 0.06159 -0.05579 0.07044 0.04884 0.0763 0.03981 L 0.10443 -0.00023 " pathEditMode="relative" rAng="0" ptsTypes="AAA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21" y="-7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67 0.04 C 0.081 0.049 0.102 0.054 0.124 0.054 C 0.149 0.054 0.169 0.049 0.183 0.04 L 0.25 0 E" pathEditMode="relative" ptsTypes="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037E-7 L 0.06693 0.04005 C 0.08099 0.04907 0.10052 -0.1169 0.12253 -0.1169 C 0.14753 -0.1169 0.16888 0.04907 0.18295 0.04005 L 0.25 3.7037E-7 L -3.33333E-6 3.7037E-7 Z" pathEditMode="relative" rAng="0" ptsTypes="AAAA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38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>
            <a:spLocks noGrp="1"/>
          </p:cNvSpPr>
          <p:nvPr>
            <p:ph type="title"/>
          </p:nvPr>
        </p:nvSpPr>
        <p:spPr>
          <a:xfrm>
            <a:off x="2952728" y="20326"/>
            <a:ext cx="7498080" cy="1143000"/>
          </a:xfrm>
        </p:spPr>
        <p:txBody>
          <a:bodyPr/>
          <a:lstStyle/>
          <a:p>
            <a:r>
              <a:rPr lang="de-DE" dirty="0"/>
              <a:t>Produktsparten</a:t>
            </a:r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</p:nvPr>
        </p:nvGraphicFramePr>
        <p:xfrm>
          <a:off x="2845571" y="1214422"/>
          <a:ext cx="6500858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51165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7998963-DDB3-45D2-AA7C-974EA084C6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47998963-DDB3-45D2-AA7C-974EA084C6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47998963-DDB3-45D2-AA7C-974EA084C6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011BA64-1AF6-4B99-AD9D-04F053ACBE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dgm id="{D011BA64-1AF6-4B99-AD9D-04F053ACBE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dgm id="{D011BA64-1AF6-4B99-AD9D-04F053ACBE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C77EF3-DE22-4296-ACF9-350FFBE4FC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graphicEl>
                                              <a:dgm id="{8DC77EF3-DE22-4296-ACF9-350FFBE4FC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graphicEl>
                                              <a:dgm id="{8DC77EF3-DE22-4296-ACF9-350FFBE4FC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A633A20-680B-47D3-AAA1-2C1A48C66E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graphicEl>
                                              <a:dgm id="{DA633A20-680B-47D3-AAA1-2C1A48C66E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graphicEl>
                                              <a:dgm id="{DA633A20-680B-47D3-AAA1-2C1A48C66E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953BAB1-8ADF-4ADC-A8CA-C780704A52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graphicEl>
                                              <a:dgm id="{8953BAB1-8ADF-4ADC-A8CA-C780704A52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graphicEl>
                                              <a:dgm id="{8953BAB1-8ADF-4ADC-A8CA-C780704A52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009A463-729B-4C7E-8C9E-ABD792C042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graphicEl>
                                              <a:dgm id="{A009A463-729B-4C7E-8C9E-ABD792C042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graphicEl>
                                              <a:dgm id="{A009A463-729B-4C7E-8C9E-ABD792C042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758B960-81D7-4B44-AEA9-B6FE29A57D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graphicEl>
                                              <a:dgm id="{B758B960-81D7-4B44-AEA9-B6FE29A57D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graphicEl>
                                              <a:dgm id="{B758B960-81D7-4B44-AEA9-B6FE29A57D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3054139-1BA2-4FF5-BCED-4988097A64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graphicEl>
                                              <a:dgm id="{13054139-1BA2-4FF5-BCED-4988097A64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graphicEl>
                                              <a:dgm id="{13054139-1BA2-4FF5-BCED-4988097A64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9C999A0-58F2-4A89-9D02-C37C33EE7E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graphicEl>
                                              <a:dgm id="{E9C999A0-58F2-4A89-9D02-C37C33EE7E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graphicEl>
                                              <a:dgm id="{E9C999A0-58F2-4A89-9D02-C37C33EE7E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95B8A4F-BFD9-4361-9C8A-86AEA13CFC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graphicEl>
                                              <a:dgm id="{995B8A4F-BFD9-4361-9C8A-86AEA13CFC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graphicEl>
                                              <a:dgm id="{995B8A4F-BFD9-4361-9C8A-86AEA13CFC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EE38A46-9BFB-4286-A0F0-5B96E3353D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graphicEl>
                                              <a:dgm id="{3EE38A46-9BFB-4286-A0F0-5B96E3353D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graphicEl>
                                              <a:dgm id="{3EE38A46-9BFB-4286-A0F0-5B96E3353D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869CC87-CD6E-492A-837E-1FB0792778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graphicEl>
                                              <a:dgm id="{C869CC87-CD6E-492A-837E-1FB0792778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graphicEl>
                                              <a:dgm id="{C869CC87-CD6E-492A-837E-1FB0792778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FDB642F-3FEE-4716-9DF4-2F07E208AB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graphicEl>
                                              <a:dgm id="{7FDB642F-3FEE-4716-9DF4-2F07E208AB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graphicEl>
                                              <a:dgm id="{7FDB642F-3FEE-4716-9DF4-2F07E208AB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05446F9-5F5A-4E47-890A-DC29526531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">
                                            <p:graphicEl>
                                              <a:dgm id="{805446F9-5F5A-4E47-890A-DC29526531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">
                                            <p:graphicEl>
                                              <a:dgm id="{805446F9-5F5A-4E47-890A-DC29526531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06E520A-82E0-4BE8-A3D1-37DF7CC28D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">
                                            <p:graphicEl>
                                              <a:dgm id="{F06E520A-82E0-4BE8-A3D1-37DF7CC28D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">
                                            <p:graphicEl>
                                              <a:dgm id="{F06E520A-82E0-4BE8-A3D1-37DF7CC28D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FEF28DB-4F7E-4025-8117-C3C35CFDC9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">
                                            <p:graphicEl>
                                              <a:dgm id="{9FEF28DB-4F7E-4025-8117-C3C35CFDC9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">
                                            <p:graphicEl>
                                              <a:dgm id="{9FEF28DB-4F7E-4025-8117-C3C35CFDC9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60A06E2-3D66-48CB-9472-DD28C2591A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">
                                            <p:graphicEl>
                                              <a:dgm id="{D60A06E2-3D66-48CB-9472-DD28C2591A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">
                                            <p:graphicEl>
                                              <a:dgm id="{D60A06E2-3D66-48CB-9472-DD28C2591A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E6B2E5B-3DA9-47A3-B141-42F57F23DF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">
                                            <p:graphicEl>
                                              <a:dgm id="{9E6B2E5B-3DA9-47A3-B141-42F57F23DF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">
                                            <p:graphicEl>
                                              <a:dgm id="{9E6B2E5B-3DA9-47A3-B141-42F57F23DF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4A71A08-0000-4AAF-B1A5-C76A100FDB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">
                                            <p:graphicEl>
                                              <a:dgm id="{14A71A08-0000-4AAF-B1A5-C76A100FDB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">
                                            <p:graphicEl>
                                              <a:dgm id="{14A71A08-0000-4AAF-B1A5-C76A100FDB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3405B26-91D7-4EB6-848E-6E12A39FFA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">
                                            <p:graphicEl>
                                              <a:dgm id="{03405B26-91D7-4EB6-848E-6E12A39FFA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">
                                            <p:graphicEl>
                                              <a:dgm id="{03405B26-91D7-4EB6-848E-6E12A39FFA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17F131C-6FCB-4398-B355-6B014BF981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5">
                                            <p:graphicEl>
                                              <a:dgm id="{117F131C-6FCB-4398-B355-6B014BF981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5">
                                            <p:graphicEl>
                                              <a:dgm id="{117F131C-6FCB-4398-B355-6B014BF981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D4F9C73-AFCB-4476-9077-BDDA9EE563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">
                                            <p:graphicEl>
                                              <a:dgm id="{1D4F9C73-AFCB-4476-9077-BDDA9EE563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">
                                            <p:graphicEl>
                                              <a:dgm id="{1D4F9C73-AFCB-4476-9077-BDDA9EE563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203A389-6594-45DD-8AC1-8D34AC448C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5">
                                            <p:graphicEl>
                                              <a:dgm id="{4203A389-6594-45DD-8AC1-8D34AC448C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">
                                            <p:graphicEl>
                                              <a:dgm id="{4203A389-6594-45DD-8AC1-8D34AC448C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ED7CCC5-F4FF-4148-86EA-5F9A151070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5">
                                            <p:graphicEl>
                                              <a:dgm id="{5ED7CCC5-F4FF-4148-86EA-5F9A151070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5">
                                            <p:graphicEl>
                                              <a:dgm id="{5ED7CCC5-F4FF-4148-86EA-5F9A151070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FA0653B-8101-461A-B6AF-F569D7E31E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5">
                                            <p:graphicEl>
                                              <a:dgm id="{EFA0653B-8101-461A-B6AF-F569D7E31E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5">
                                            <p:graphicEl>
                                              <a:dgm id="{EFA0653B-8101-461A-B6AF-F569D7E31E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BA8B828-BD31-4563-9F5C-D782256F52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5">
                                            <p:graphicEl>
                                              <a:dgm id="{2BA8B828-BD31-4563-9F5C-D782256F52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5">
                                            <p:graphicEl>
                                              <a:dgm id="{2BA8B828-BD31-4563-9F5C-D782256F52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E0F8E8F-A791-410F-9608-7F9E3E4DCD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5">
                                            <p:graphicEl>
                                              <a:dgm id="{CE0F8E8F-A791-410F-9608-7F9E3E4DCD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5">
                                            <p:graphicEl>
                                              <a:dgm id="{CE0F8E8F-A791-410F-9608-7F9E3E4DCD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FDFE1A4-0E00-4934-9230-4CFC13E4C1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5">
                                            <p:graphicEl>
                                              <a:dgm id="{7FDFE1A4-0E00-4934-9230-4CFC13E4C1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5">
                                            <p:graphicEl>
                                              <a:dgm id="{7FDFE1A4-0E00-4934-9230-4CFC13E4C1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79DF020-151F-461A-BE8C-7162C874EB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5">
                                            <p:graphicEl>
                                              <a:dgm id="{C79DF020-151F-461A-BE8C-7162C874EB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5">
                                            <p:graphicEl>
                                              <a:dgm id="{C79DF020-151F-461A-BE8C-7162C874EB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10FDE60-BBAB-472A-B76A-138FAB89F3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5">
                                            <p:graphicEl>
                                              <a:dgm id="{C10FDE60-BBAB-472A-B76A-138FAB89F3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5">
                                            <p:graphicEl>
                                              <a:dgm id="{C10FDE60-BBAB-472A-B76A-138FAB89F3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76828E5-848D-429E-959E-342C60894D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5">
                                            <p:graphicEl>
                                              <a:dgm id="{376828E5-848D-429E-959E-342C60894D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5">
                                            <p:graphicEl>
                                              <a:dgm id="{376828E5-848D-429E-959E-342C60894D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4D1A309-6513-4F68-A900-5F618047E7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5">
                                            <p:graphicEl>
                                              <a:dgm id="{B4D1A309-6513-4F68-A900-5F618047E7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5">
                                            <p:graphicEl>
                                              <a:dgm id="{B4D1A309-6513-4F68-A900-5F618047E7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A71FEB1-18A6-47C7-B1D8-DEBE633391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5">
                                            <p:graphicEl>
                                              <a:dgm id="{DA71FEB1-18A6-47C7-B1D8-DEBE633391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5">
                                            <p:graphicEl>
                                              <a:dgm id="{DA71FEB1-18A6-47C7-B1D8-DEBE633391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0D3128D-55DA-4E38-AFE8-23B07A4B12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5">
                                            <p:graphicEl>
                                              <a:dgm id="{30D3128D-55DA-4E38-AFE8-23B07A4B12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5">
                                            <p:graphicEl>
                                              <a:dgm id="{30D3128D-55DA-4E38-AFE8-23B07A4B12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C0C9C4F-7404-4568-94E5-AD888270A4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5">
                                            <p:graphicEl>
                                              <a:dgm id="{AC0C9C4F-7404-4568-94E5-AD888270A4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5">
                                            <p:graphicEl>
                                              <a:dgm id="{AC0C9C4F-7404-4568-94E5-AD888270A4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6F1612-59F1-4273-8471-9F997298B6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5">
                                            <p:graphicEl>
                                              <a:dgm id="{B06F1612-59F1-4273-8471-9F997298B6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5">
                                            <p:graphicEl>
                                              <a:dgm id="{B06F1612-59F1-4273-8471-9F997298B6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33F2FEA-0DAB-409C-BFC9-9A6E217BD9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5">
                                            <p:graphicEl>
                                              <a:dgm id="{033F2FEA-0DAB-409C-BFC9-9A6E217BD9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5">
                                            <p:graphicEl>
                                              <a:dgm id="{033F2FEA-0DAB-409C-BFC9-9A6E217BD9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E0F9C41-5B45-49CA-930E-D2E6832669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5">
                                            <p:graphicEl>
                                              <a:dgm id="{4E0F9C41-5B45-49CA-930E-D2E6832669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5">
                                            <p:graphicEl>
                                              <a:dgm id="{4E0F9C41-5B45-49CA-930E-D2E6832669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9BE4744-B9FD-4274-BE0F-F48F732E6F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5">
                                            <p:graphicEl>
                                              <a:dgm id="{C9BE4744-B9FD-4274-BE0F-F48F732E6F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5">
                                            <p:graphicEl>
                                              <a:dgm id="{C9BE4744-B9FD-4274-BE0F-F48F732E6F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E5FCA2F-6D4C-4201-8A5A-C8FB03BEBC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5">
                                            <p:graphicEl>
                                              <a:dgm id="{6E5FCA2F-6D4C-4201-8A5A-C8FB03BEBC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5">
                                            <p:graphicEl>
                                              <a:dgm id="{6E5FCA2F-6D4C-4201-8A5A-C8FB03BEBC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F28BBC7-7611-4C19-BB54-85A0017777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5">
                                            <p:graphicEl>
                                              <a:dgm id="{9F28BBC7-7611-4C19-BB54-85A0017777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5">
                                            <p:graphicEl>
                                              <a:dgm id="{9F28BBC7-7611-4C19-BB54-85A0017777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lvlAtOnc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Anteile der Produktsparten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2408220" y="1428736"/>
          <a:ext cx="7375563" cy="49292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3200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Erfolge</a:t>
            </a:r>
          </a:p>
        </p:txBody>
      </p:sp>
      <p:sp>
        <p:nvSpPr>
          <p:cNvPr id="3" name="Rechteck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de-DE" dirty="0"/>
              <a:t>Enorme Umsatzsteigerung</a:t>
            </a:r>
          </a:p>
          <a:p>
            <a:pPr>
              <a:lnSpc>
                <a:spcPct val="150000"/>
              </a:lnSpc>
            </a:pPr>
            <a:r>
              <a:rPr lang="de-DE" dirty="0"/>
              <a:t>Etablierung auf dem Markt</a:t>
            </a:r>
          </a:p>
          <a:p>
            <a:pPr>
              <a:lnSpc>
                <a:spcPct val="150000"/>
              </a:lnSpc>
            </a:pPr>
            <a:r>
              <a:rPr lang="de-DE" dirty="0"/>
              <a:t>Einführung weiterer Kontrollstufen</a:t>
            </a:r>
          </a:p>
          <a:p>
            <a:pPr>
              <a:lnSpc>
                <a:spcPct val="150000"/>
              </a:lnSpc>
            </a:pPr>
            <a:r>
              <a:rPr lang="de-DE" dirty="0"/>
              <a:t>Gleichmäßig hohe Produktqualität</a:t>
            </a:r>
          </a:p>
          <a:p>
            <a:pPr>
              <a:lnSpc>
                <a:spcPct val="150000"/>
              </a:lnSpc>
            </a:pPr>
            <a:r>
              <a:rPr lang="de-DE" dirty="0"/>
              <a:t>Verleihung des Gütesiegels</a:t>
            </a:r>
          </a:p>
          <a:p>
            <a:pPr>
              <a:lnSpc>
                <a:spcPct val="150000"/>
              </a:lnSpc>
            </a:pPr>
            <a:r>
              <a:rPr lang="de-DE" dirty="0"/>
              <a:t>Sehr gute Bewertungen in diversen Tests</a:t>
            </a:r>
          </a:p>
        </p:txBody>
      </p:sp>
    </p:spTree>
    <p:extLst>
      <p:ext uri="{BB962C8B-B14F-4D97-AF65-F5344CB8AC3E}">
        <p14:creationId xmlns:p14="http://schemas.microsoft.com/office/powerpoint/2010/main" val="9598565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Mittelfristige Ziele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Steigerung des Gewinns</a:t>
            </a:r>
          </a:p>
          <a:p>
            <a:r>
              <a:rPr lang="de-DE" dirty="0"/>
              <a:t>Senkung der Produktionskosten</a:t>
            </a:r>
          </a:p>
          <a:p>
            <a:r>
              <a:rPr lang="de-DE" dirty="0"/>
              <a:t>Sicherung der Marktposition</a:t>
            </a:r>
          </a:p>
          <a:p>
            <a:r>
              <a:rPr lang="de-DE" dirty="0"/>
              <a:t>Erweiterung der Produktpalette</a:t>
            </a:r>
          </a:p>
          <a:p>
            <a:r>
              <a:rPr lang="de-DE" dirty="0"/>
              <a:t>Anbau einer Lagerhalle</a:t>
            </a:r>
          </a:p>
        </p:txBody>
      </p:sp>
    </p:spTree>
    <p:extLst>
      <p:ext uri="{BB962C8B-B14F-4D97-AF65-F5344CB8AC3E}">
        <p14:creationId xmlns:p14="http://schemas.microsoft.com/office/powerpoint/2010/main" val="1701282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>
            <a:spLocks noGrp="1"/>
          </p:cNvSpPr>
          <p:nvPr>
            <p:ph type="title"/>
          </p:nvPr>
        </p:nvSpPr>
        <p:spPr>
          <a:xfrm>
            <a:off x="1981200" y="-24"/>
            <a:ext cx="8229600" cy="1143000"/>
          </a:xfrm>
        </p:spPr>
        <p:txBody>
          <a:bodyPr/>
          <a:lstStyle/>
          <a:p>
            <a:r>
              <a:rPr lang="de-DE" dirty="0"/>
              <a:t>Erfolge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1738282" y="1714488"/>
          <a:ext cx="8929718" cy="3500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94304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3E5D534-99BF-44A0-BC10-E6B6B2AA70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33E5D534-99BF-44A0-BC10-E6B6B2AA70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33E5D534-99BF-44A0-BC10-E6B6B2AA70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54DA2AC-8995-442B-81AC-8A1BD511C8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D54DA2AC-8995-442B-81AC-8A1BD511C8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D54DA2AC-8995-442B-81AC-8A1BD511C8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A8D3AF9-6AE0-44CF-8227-76C032A968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AA8D3AF9-6AE0-44CF-8227-76C032A968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AA8D3AF9-6AE0-44CF-8227-76C032A968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B654F51-4985-420F-BD4E-40E85A5D36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5B654F51-4985-420F-BD4E-40E85A5D36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5B654F51-4985-420F-BD4E-40E85A5D36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556E527-C962-4DAE-BA18-755F8BF1B8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D556E527-C962-4DAE-BA18-755F8BF1B8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D556E527-C962-4DAE-BA18-755F8BF1B8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2000" fill="hold"/>
                                        <p:tgtEl>
                                          <p:spTgt spid="4">
                                            <p:graphicEl>
                                              <a:dgm id="{5B654F51-4985-420F-BD4E-40E85A5D36A8}"/>
                                            </p:graphic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2000" fill="hold"/>
                                        <p:tgtEl>
                                          <p:spTgt spid="4">
                                            <p:graphicEl>
                                              <a:dgm id="{D556E527-C962-4DAE-BA18-755F8BF1B8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  <p:bldGraphic spid="4" grpId="1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>
            <a:spLocks noGrp="1"/>
          </p:cNvSpPr>
          <p:nvPr>
            <p:ph type="title"/>
          </p:nvPr>
        </p:nvSpPr>
        <p:spPr>
          <a:xfrm>
            <a:off x="1981200" y="-24"/>
            <a:ext cx="8229600" cy="1143000"/>
          </a:xfrm>
        </p:spPr>
        <p:txBody>
          <a:bodyPr/>
          <a:lstStyle/>
          <a:p>
            <a:r>
              <a:rPr lang="de-DE" dirty="0"/>
              <a:t>Erfolge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1738282" y="1000108"/>
          <a:ext cx="8929718" cy="550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41334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9BC065-537C-4359-9F41-AD6F977134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A29BC065-537C-4359-9F41-AD6F977134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A29BC065-537C-4359-9F41-AD6F977134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CD343B9-7109-4B06-AF63-C402E14540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graphicEl>
                                              <a:dgm id="{ECD343B9-7109-4B06-AF63-C402E145402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08FA6D2-B45C-4F73-8819-CE834FCD1C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4">
                                            <p:graphicEl>
                                              <a:dgm id="{808FA6D2-B45C-4F73-8819-CE834FCD1CA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8045F54-564C-4B7D-95CB-BB2DF08962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graphicEl>
                                              <a:dgm id="{38045F54-564C-4B7D-95CB-BB2DF08962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dgm id="{38045F54-564C-4B7D-95CB-BB2DF08962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F992971-1AF9-4B15-BE37-75DD1E0EC0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graphicEl>
                                              <a:dgm id="{1F992971-1AF9-4B15-BE37-75DD1E0EC0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graphicEl>
                                              <a:dgm id="{1F992971-1AF9-4B15-BE37-75DD1E0EC0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Was Äppelmann seinen </a:t>
            </a:r>
            <a:br>
              <a:rPr lang="de-DE" dirty="0"/>
            </a:br>
            <a:r>
              <a:rPr lang="de-DE" dirty="0"/>
              <a:t>Mitarbeitern bietet</a:t>
            </a:r>
          </a:p>
        </p:txBody>
      </p:sp>
      <p:sp>
        <p:nvSpPr>
          <p:cNvPr id="3" name="Rechteck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de-DE" dirty="0"/>
              <a:t>Flexible Arbeitszeitgestaltung</a:t>
            </a:r>
            <a:endParaRPr lang="de-DE"/>
          </a:p>
          <a:p>
            <a:pPr>
              <a:lnSpc>
                <a:spcPct val="150000"/>
              </a:lnSpc>
            </a:pPr>
            <a:r>
              <a:rPr lang="de-DE" dirty="0"/>
              <a:t>Helle und freundliche Büros</a:t>
            </a:r>
          </a:p>
          <a:p>
            <a:pPr>
              <a:lnSpc>
                <a:spcPct val="150000"/>
              </a:lnSpc>
            </a:pPr>
            <a:r>
              <a:rPr lang="de-DE" dirty="0"/>
              <a:t>Modernste Produktionsanlagen</a:t>
            </a:r>
          </a:p>
          <a:p>
            <a:pPr>
              <a:lnSpc>
                <a:spcPct val="150000"/>
              </a:lnSpc>
            </a:pPr>
            <a:r>
              <a:rPr lang="de-DE" dirty="0"/>
              <a:t>Regelmäßige Schulungen/PC-Kurse</a:t>
            </a:r>
          </a:p>
          <a:p>
            <a:pPr>
              <a:lnSpc>
                <a:spcPct val="150000"/>
              </a:lnSpc>
            </a:pPr>
            <a:r>
              <a:rPr lang="de-DE" dirty="0"/>
              <a:t>Nettes, engagiertes Team</a:t>
            </a:r>
          </a:p>
          <a:p>
            <a:pPr>
              <a:lnSpc>
                <a:spcPct val="150000"/>
              </a:lnSpc>
            </a:pPr>
            <a:r>
              <a:rPr lang="de-DE" dirty="0"/>
              <a:t>Etliche Sozialleistungen</a:t>
            </a:r>
          </a:p>
        </p:txBody>
      </p:sp>
    </p:spTree>
    <p:extLst>
      <p:ext uri="{BB962C8B-B14F-4D97-AF65-F5344CB8AC3E}">
        <p14:creationId xmlns:p14="http://schemas.microsoft.com/office/powerpoint/2010/main" val="7737780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36E93974DE7E0448DB42DDCBB8F0581" ma:contentTypeVersion="9" ma:contentTypeDescription="Ein neues Dokument erstellen." ma:contentTypeScope="" ma:versionID="376e831f0414ef421c3eb24df887be0f">
  <xsd:schema xmlns:xsd="http://www.w3.org/2001/XMLSchema" xmlns:xs="http://www.w3.org/2001/XMLSchema" xmlns:p="http://schemas.microsoft.com/office/2006/metadata/properties" xmlns:ns2="fc3f67b7-4e1d-4c89-bb2e-ae4b8b5d69df" xmlns:ns3="9a368bf2-ed05-4aa2-af06-b7a648b01e63" targetNamespace="http://schemas.microsoft.com/office/2006/metadata/properties" ma:root="true" ma:fieldsID="1ac15629f476b026b03829b70d4ac205" ns2:_="" ns3:_="">
    <xsd:import namespace="fc3f67b7-4e1d-4c89-bb2e-ae4b8b5d69df"/>
    <xsd:import namespace="9a368bf2-ed05-4aa2-af06-b7a648b01e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f67b7-4e1d-4c89-bb2e-ae4b8b5d6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368bf2-ed05-4aa2-af06-b7a648b01e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9B70E8B-AEBF-44CE-AC4E-907F5EEB3295}"/>
</file>

<file path=customXml/itemProps2.xml><?xml version="1.0" encoding="utf-8"?>
<ds:datastoreItem xmlns:ds="http://schemas.openxmlformats.org/officeDocument/2006/customXml" ds:itemID="{46374128-99E3-4780-980C-22E5511C6FC2}"/>
</file>

<file path=customXml/itemProps3.xml><?xml version="1.0" encoding="utf-8"?>
<ds:datastoreItem xmlns:ds="http://schemas.openxmlformats.org/officeDocument/2006/customXml" ds:itemID="{D58B2A08-7CD3-4DE2-9AC2-00A79096DFC0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179</Words>
  <Application>Microsoft Office PowerPoint</Application>
  <PresentationFormat>Breitbild</PresentationFormat>
  <Paragraphs>74</Paragraphs>
  <Slides>14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</vt:lpstr>
      <vt:lpstr>Äppelmann Naturkost</vt:lpstr>
      <vt:lpstr>PowerPoint-Präsentation</vt:lpstr>
      <vt:lpstr>Produktsparten</vt:lpstr>
      <vt:lpstr>Anteile der Produktsparten</vt:lpstr>
      <vt:lpstr>Erfolge</vt:lpstr>
      <vt:lpstr>Mittelfristige Ziele</vt:lpstr>
      <vt:lpstr>Erfolge</vt:lpstr>
      <vt:lpstr>Erfolge</vt:lpstr>
      <vt:lpstr>Was Äppelmann seinen  Mitarbeitern bietet</vt:lpstr>
      <vt:lpstr>Ansprechpartner</vt:lpstr>
      <vt:lpstr>PowerPoint-Präsentation</vt:lpstr>
      <vt:lpstr>PowerPoint-Präsentation</vt:lpstr>
      <vt:lpstr>PowerPoint-Präsentation</vt:lpstr>
      <vt:lpstr>Äppelmann Naturkost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Äppelmann Naturkost</dc:title>
  <dc:creator>Lina Wagner</dc:creator>
  <cp:lastModifiedBy>Beatrice Gubler</cp:lastModifiedBy>
  <cp:revision>7</cp:revision>
  <dcterms:created xsi:type="dcterms:W3CDTF">2015-11-23T11:56:15Z</dcterms:created>
  <dcterms:modified xsi:type="dcterms:W3CDTF">2019-10-23T11:22:30Z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0x010100836E93974DE7E0448DB42DDCBB8F0581</vt:lpwstr>
  </property>
</Properties>
</file>