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82" y="2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6B34-70B4-4D13-BF9C-33A33FA3CE61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C9D1-1525-48D9-8DE2-D8A648A560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2179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6B34-70B4-4D13-BF9C-33A33FA3CE61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C9D1-1525-48D9-8DE2-D8A648A560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134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6B34-70B4-4D13-BF9C-33A33FA3CE61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C9D1-1525-48D9-8DE2-D8A648A560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5306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6B34-70B4-4D13-BF9C-33A33FA3CE61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C9D1-1525-48D9-8DE2-D8A648A560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1110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6B34-70B4-4D13-BF9C-33A33FA3CE61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C9D1-1525-48D9-8DE2-D8A648A560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606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6B34-70B4-4D13-BF9C-33A33FA3CE61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C9D1-1525-48D9-8DE2-D8A648A560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9858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6B34-70B4-4D13-BF9C-33A33FA3CE61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C9D1-1525-48D9-8DE2-D8A648A560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531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6B34-70B4-4D13-BF9C-33A33FA3CE61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C9D1-1525-48D9-8DE2-D8A648A560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0767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6B34-70B4-4D13-BF9C-33A33FA3CE61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C9D1-1525-48D9-8DE2-D8A648A560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4707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6B34-70B4-4D13-BF9C-33A33FA3CE61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C9D1-1525-48D9-8DE2-D8A648A560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3577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26B34-70B4-4D13-BF9C-33A33FA3CE61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BC9D1-1525-48D9-8DE2-D8A648A560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5847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26B34-70B4-4D13-BF9C-33A33FA3CE61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BC9D1-1525-48D9-8DE2-D8A648A560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5508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1981201" y="1600201"/>
          <a:ext cx="8115327" cy="490063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051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51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51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5724"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de-DE" sz="2400" u="none" strike="noStrike" kern="1200" baseline="0" dirty="0"/>
                        <a:t>Was?</a:t>
                      </a:r>
                      <a:endParaRPr lang="de-DE" sz="1800" b="0" i="0" u="none" strike="noStrike" dirty="0"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de-DE" sz="2400" u="none" strike="noStrike" kern="1200" baseline="0"/>
                        <a:t>Wer?</a:t>
                      </a:r>
                      <a:endParaRPr lang="de-DE" sz="1800" b="0" i="0" u="none" strike="noStrike"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de-DE" sz="2400" u="none" strike="noStrike" kern="1200" baseline="0"/>
                        <a:t>Durchwahl</a:t>
                      </a:r>
                      <a:endParaRPr lang="de-DE" sz="1800" b="0" i="0" u="none" strike="noStrike">
                        <a:latin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8303"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de-DE" sz="2400" u="none" strike="noStrike" kern="1200" baseline="0" dirty="0"/>
                        <a:t>Personal- </a:t>
                      </a:r>
                      <a:r>
                        <a:rPr lang="de-DE" sz="2400" u="none" strike="noStrike" kern="1200" baseline="0" dirty="0" err="1"/>
                        <a:t>angelegenheiten</a:t>
                      </a:r>
                      <a:endParaRPr lang="de-DE" sz="1800" b="0" i="0" u="none" strike="noStrike" dirty="0"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de-DE" sz="2400" u="none" strike="noStrike" kern="1200" baseline="0" dirty="0"/>
                        <a:t>Frau Jäger</a:t>
                      </a:r>
                      <a:endParaRPr lang="de-DE" sz="1800" b="0" i="0" u="none" strike="noStrike" dirty="0"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de-DE" sz="2400" u="none" strike="noStrike" kern="1200" baseline="0"/>
                        <a:t>- 223</a:t>
                      </a:r>
                      <a:endParaRPr lang="de-DE" sz="1800" b="0" i="0" u="none" strike="noStrike">
                        <a:latin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8303"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de-DE" sz="2400" u="none" strike="noStrike" kern="1200" baseline="0"/>
                        <a:t>Fragen zu Produkten</a:t>
                      </a:r>
                      <a:endParaRPr lang="de-DE" sz="1800" b="0" i="0" u="none" strike="noStrike"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de-DE" sz="2400" u="none" strike="noStrike" kern="1200" baseline="0"/>
                        <a:t>Frau Matthes</a:t>
                      </a:r>
                      <a:endParaRPr lang="de-DE" sz="1800" b="0" i="0" u="none" strike="noStrike"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de-DE" sz="2400" u="none" strike="noStrike" kern="1200" baseline="0"/>
                        <a:t>- 407</a:t>
                      </a:r>
                      <a:endParaRPr lang="de-DE" sz="1800" b="0" i="0" u="none" strike="noStrike">
                        <a:latin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8303"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de-DE" sz="2400" u="none" strike="noStrike" kern="1200" baseline="0"/>
                        <a:t>Führung über das Firmengelände</a:t>
                      </a:r>
                      <a:endParaRPr lang="de-DE" sz="1800" b="0" i="0" u="none" strike="noStrike"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de-DE" sz="2400" u="none" strike="noStrike" kern="1200" baseline="0"/>
                        <a:t>Herr Kohl</a:t>
                      </a:r>
                      <a:endParaRPr lang="de-DE" sz="1800" b="0" i="0" u="none" strike="noStrike">
                        <a:latin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de-DE" sz="2400" u="none" strike="noStrike" kern="1200" baseline="0" dirty="0"/>
                        <a:t>- 224</a:t>
                      </a:r>
                      <a:endParaRPr lang="de-DE" sz="1800" b="0" i="0" u="none" strike="noStrike" dirty="0">
                        <a:latin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7994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1981201" y="1600201"/>
          <a:ext cx="8115327" cy="490063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051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51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51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5724"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de-DE" sz="2400" u="none" strike="noStrike" kern="1200" baseline="0" dirty="0"/>
                        <a:t>Was?</a:t>
                      </a:r>
                      <a:endParaRPr lang="de-DE" sz="1800" b="0" i="0" u="none" strike="noStrike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de-DE" sz="2400" u="none" strike="noStrike" kern="1200" baseline="0"/>
                        <a:t>Wer?</a:t>
                      </a:r>
                      <a:endParaRPr lang="de-DE" sz="1800" b="0" i="0" u="none" strike="noStrike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de-DE" sz="2400" u="none" strike="noStrike" kern="1200" baseline="0"/>
                        <a:t>Durchwahl</a:t>
                      </a:r>
                      <a:endParaRPr lang="de-DE" sz="1800" b="0" i="0" u="none" strike="noStrike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8303"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de-DE" sz="2400" u="none" strike="noStrike" kern="1200" baseline="0"/>
                        <a:t>Personal- angelegenheiten</a:t>
                      </a:r>
                      <a:endParaRPr lang="de-DE" sz="1800" b="0" i="0" u="none" strike="noStrike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de-DE" sz="2400" u="none" strike="noStrike" kern="1200" baseline="0" dirty="0"/>
                        <a:t>Frau Jäger</a:t>
                      </a:r>
                      <a:endParaRPr lang="de-DE" sz="1800" b="0" i="0" u="none" strike="noStrike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de-DE" sz="2400" u="none" strike="noStrike" kern="1200" baseline="0"/>
                        <a:t>- 223</a:t>
                      </a:r>
                      <a:endParaRPr lang="de-DE" sz="1800" b="0" i="0" u="none" strike="noStrike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8303"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de-DE" sz="2400" u="none" strike="noStrike" kern="1200" baseline="0"/>
                        <a:t>Fragen zu Produkten</a:t>
                      </a:r>
                      <a:endParaRPr lang="de-DE" sz="1800" b="0" i="0" u="none" strike="noStrike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de-DE" sz="2400" u="none" strike="noStrike" kern="1200" baseline="0"/>
                        <a:t>Frau Matthes</a:t>
                      </a:r>
                      <a:endParaRPr lang="de-DE" sz="1800" b="0" i="0" u="none" strike="noStrike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de-DE" sz="2400" u="none" strike="noStrike" kern="1200" baseline="0"/>
                        <a:t>- 407</a:t>
                      </a:r>
                      <a:endParaRPr lang="de-DE" sz="1800" b="0" i="0" u="none" strike="noStrike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8303"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de-DE" sz="2400" u="none" strike="noStrike" kern="1200" baseline="0"/>
                        <a:t>Führung über das Firmengelände</a:t>
                      </a:r>
                      <a:endParaRPr lang="de-DE" sz="1800" b="0" i="0" u="none" strike="noStrike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de-DE" sz="2400" u="none" strike="noStrike" kern="1200" baseline="0"/>
                        <a:t>Herr Kohl</a:t>
                      </a:r>
                      <a:endParaRPr lang="de-DE" sz="1800" b="0" i="0" u="none" strike="noStrike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de-DE" sz="2400" u="none" strike="noStrike" kern="1200" baseline="0" dirty="0"/>
                        <a:t>- 224</a:t>
                      </a:r>
                      <a:endParaRPr lang="de-DE" sz="1800" b="0" i="0" u="none" strike="noStrike" dirty="0">
                        <a:latin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7246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3574227"/>
              </p:ext>
            </p:extLst>
          </p:nvPr>
        </p:nvGraphicFramePr>
        <p:xfrm>
          <a:off x="1981200" y="2480733"/>
          <a:ext cx="8229600" cy="14833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5641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1568516"/>
              </p:ext>
            </p:extLst>
          </p:nvPr>
        </p:nvGraphicFramePr>
        <p:xfrm>
          <a:off x="1981200" y="2108198"/>
          <a:ext cx="8186766" cy="3971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8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28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289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92985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2985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2985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2985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617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AF1AD33-DD06-415A-9E97-5212D183AD9D}"/>
</file>

<file path=customXml/itemProps2.xml><?xml version="1.0" encoding="utf-8"?>
<ds:datastoreItem xmlns:ds="http://schemas.openxmlformats.org/officeDocument/2006/customXml" ds:itemID="{A5CEACF4-48F1-407D-909E-87A13BEFB131}"/>
</file>

<file path=customXml/itemProps3.xml><?xml version="1.0" encoding="utf-8"?>
<ds:datastoreItem xmlns:ds="http://schemas.openxmlformats.org/officeDocument/2006/customXml" ds:itemID="{E3D903E5-F295-4999-8001-4843735CE1E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Breitbild</PresentationFormat>
  <Paragraphs>24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Lina Wagner</dc:creator>
  <cp:lastModifiedBy>Beatrice Gubler</cp:lastModifiedBy>
  <cp:revision>1</cp:revision>
  <dcterms:created xsi:type="dcterms:W3CDTF">2015-11-14T14:41:33Z</dcterms:created>
  <dcterms:modified xsi:type="dcterms:W3CDTF">2019-10-18T09:29:17Z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