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5F925-2E4A-42D9-BC26-709B8566BD2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1432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2272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553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359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14226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22490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5058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61463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1569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3334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D33933-2D26-4A09-86BA-1E8CDC40777D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271C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271C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EC331D-CB6E-4CAE-BD7D-1FD11E1F29F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271C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9932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1608AF6A-8341-4C8C-9BA8-D99355BA44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292905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3986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6470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996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5556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064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7557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73372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92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928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A15A7530-9F83-4542-8419-9BC89538E4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826879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eine Designschriftart">
      <a:majorFont>
        <a:latin typeface="Candara"/>
        <a:ea typeface=""/>
        <a:cs typeface=""/>
      </a:majorFont>
      <a:minorFont>
        <a:latin typeface="Franklin Gothic Book"/>
        <a:ea typeface=""/>
        <a:cs typeface="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2" id="{3A5235CF-A617-42D6-9F2F-F5197FB951FC}" vid="{5E97A259-80E7-408E-93F0-6EEC7E4619E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004EE73-0914-43AE-A650-18CA4F84EDBB}"/>
</file>

<file path=customXml/itemProps2.xml><?xml version="1.0" encoding="utf-8"?>
<ds:datastoreItem xmlns:ds="http://schemas.openxmlformats.org/officeDocument/2006/customXml" ds:itemID="{C478F596-2275-4C07-AC3C-D076A83095EB}"/>
</file>

<file path=customXml/itemProps3.xml><?xml version="1.0" encoding="utf-8"?>
<ds:datastoreItem xmlns:ds="http://schemas.openxmlformats.org/officeDocument/2006/customXml" ds:itemID="{E2C0C301-AA75-40AB-BA29-A0A7B017A16D}"/>
</file>

<file path=docProps/app.xml><?xml version="1.0" encoding="utf-8"?>
<Properties xmlns="http://schemas.openxmlformats.org/officeDocument/2006/extended-properties" xmlns:vt="http://schemas.openxmlformats.org/officeDocument/2006/docPropsVTypes">
  <Template>Design-E3</Template>
  <TotalTime>0</TotalTime>
  <Words>0</Words>
  <Application>Microsoft Office PowerPoint</Application>
  <PresentationFormat>Breitbild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Candara</vt:lpstr>
      <vt:lpstr>Wingdings 3</vt:lpstr>
      <vt:lpstr>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Beatrice Gubler</dc:creator>
  <cp:lastModifiedBy>Beatrice Gubler</cp:lastModifiedBy>
  <cp:revision>1</cp:revision>
  <dcterms:created xsi:type="dcterms:W3CDTF">2019-10-15T10:38:25Z</dcterms:created>
  <dcterms:modified xsi:type="dcterms:W3CDTF">2019-10-15T10:39:12Z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