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photoAlbum layout="2pic" frame="frameStyle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1341BA-39E2-43C7-8729-A77C33CBD9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E7E9B5F-51B6-49A9-AFA5-DA9D6EEC82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BF24A4-366B-4F3C-8B3A-6354371DC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177FA41-5A4E-451E-8B6D-9D24262EE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57B0E6F-6B40-447E-834C-2D0B74A92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8862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0926B4-B9D0-47E8-A2D6-B47F02C6E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9669C8B8-21ED-46C6-8FE7-33349A9143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9272F62-4787-4C44-800D-B7D96EF23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3132B8-68FE-4043-A57D-DA5A5F3BF3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350E3C2-2C89-4803-B91D-67C189A5E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501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D7F1780-C571-46E0-AD69-7C721E4826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867D56-4050-46A6-8147-1550124313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8B49F7F-9F7E-4E87-953F-663FC0015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5F7EC7-B694-4CCF-939A-680E444E3C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F392B3-6580-41A6-9541-73DFEE9DB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75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14E4E-F41F-40BB-8737-C32050C5A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8280D33-8158-4576-B535-0CDFB068A0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3BF6502-57C3-4A2C-B1A5-47525ACCD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F65FD1-A221-43DE-8E35-0296FFE1F8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BDA98B8-6943-4772-9029-78BF5CA6D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608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85C38-D9E0-45B0-9429-153F70A60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A6A9E31-4A36-4698-A9CB-03FD9D1289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8E8DF6-F44B-4AFB-B1DA-31022DF02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4EE9C4B-DEF7-468F-A872-E80A352B73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083612F-BD20-41ED-ACBC-D2B0FFB14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4914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CB7FE2-58D9-4070-8C35-82A0779D4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7F1DFA-59AF-494F-B00D-81D77F3385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EDD616-F60C-422C-8F06-9F6AC2CD34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E0BF894-41A8-4F13-8D13-969595DC6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283FA69-E400-4CE6-8D91-52FFB0DA0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F5EF08-0C17-431C-987C-5E19546CD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822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4ABBD4-17EB-44BE-8C75-15E0FB340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7636DEF-E1B0-4842-9387-175DE3649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6706581-D460-4760-923D-E6DAB26B64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166EBB4-2237-4F1B-BA4C-68E131645D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E84A299-4075-4583-B204-03AAE5EEC3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1F0C60D-ABE7-45DB-9489-8E6F3EC1E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DDE639E-C0C7-4695-A8FB-E004C6709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45F30B2-D954-442B-A62A-5541663BA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048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C7544F-EA71-4F51-B3D2-7DEE77C5A7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9436AC2-CDBD-48F9-A9C8-E0188A31E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B37D899-670A-43CC-B58F-B7F12D72E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491DD7E-3386-4DF4-AC41-14B457FE2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729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BEA9C74-2D74-4643-A04B-74C2726A0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1B30A37-C25E-4D4E-9E79-E31ADD5E6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095D5B-D564-4FA6-89F8-62FCC3AC2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1911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C3BF69E-D408-4C9C-A810-40FAEE743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0764FEE-0E86-44EE-8B1D-044D340D4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5CDB7A-A760-4907-A3B8-D546E7BA0E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3A31AFE-B4DB-4E39-A768-2BB7FDBF8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957512-1044-47B5-9AE5-32E8A289F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F51202E-A274-485E-BB2D-47C8FE9B2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8747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A87C10-4B70-440E-881A-726FB84FE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8FF4E791-8660-4C82-9BD9-0D246297B9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4D63449-2A3B-41AA-944B-9AEF171B5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DB71761-358B-449B-AA71-13DC882444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AB47BCD7-CDAB-4AD3-9495-BC73E21B4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E3048D-065D-43E9-ABE3-831D64E6C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2631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1B13AF9-BD46-4850-9A52-F4AAC0DAC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91D7F37-69C4-4ED0-B6A8-4780AD6C2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0D108F7-E1D4-436D-8D63-9310664E96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7F2F9-6A27-42C6-BA69-D0CE6CDC52F7}" type="datetimeFigureOut">
              <a:rPr lang="de-DE" smtClean="0"/>
              <a:t>18.10.2019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11811C9-CA65-4355-8421-77742F91DB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11A9388-61F2-4F39-B7C8-8584CA7771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D3508A-2B28-4CF1-B524-602B24DAD6A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986723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F741B9-E930-4C7F-8461-11F948A7E9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/>
              <a:t>Fotoalbum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633BE8C-DBC5-4D64-9754-3639D29EC3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/>
              <a:t>von Beatrice Gubler</a:t>
            </a:r>
          </a:p>
        </p:txBody>
      </p:sp>
    </p:spTree>
    <p:extLst>
      <p:ext uri="{BB962C8B-B14F-4D97-AF65-F5344CB8AC3E}">
        <p14:creationId xmlns:p14="http://schemas.microsoft.com/office/powerpoint/2010/main" val="2749113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Aussicht">
            <a:extLst>
              <a:ext uri="{FF2B5EF4-FFF2-40B4-BE49-F238E27FC236}">
                <a16:creationId xmlns:a16="http://schemas.microsoft.com/office/drawing/2014/main" id="{9A0BC74F-8249-4FC1-8037-10DC75A195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 descr="Brutfelsen">
            <a:extLst>
              <a:ext uri="{FF2B5EF4-FFF2-40B4-BE49-F238E27FC236}">
                <a16:creationId xmlns:a16="http://schemas.microsoft.com/office/drawing/2014/main" id="{5713A5FD-E755-4735-838F-E55FA7ACB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46894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Bucht">
            <a:extLst>
              <a:ext uri="{FF2B5EF4-FFF2-40B4-BE49-F238E27FC236}">
                <a16:creationId xmlns:a16="http://schemas.microsoft.com/office/drawing/2014/main" id="{8FD4AC9F-7851-480C-92BD-E53C3BAB61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 descr="Leuchtturm">
            <a:extLst>
              <a:ext uri="{FF2B5EF4-FFF2-40B4-BE49-F238E27FC236}">
                <a16:creationId xmlns:a16="http://schemas.microsoft.com/office/drawing/2014/main" id="{37F1A7B9-5C44-44F8-8321-6B4CDD2773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091225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Mohn">
            <a:extLst>
              <a:ext uri="{FF2B5EF4-FFF2-40B4-BE49-F238E27FC236}">
                <a16:creationId xmlns:a16="http://schemas.microsoft.com/office/drawing/2014/main" id="{C2658D9B-098B-49D4-8F66-76B3ADCAB0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 descr="Möwe">
            <a:extLst>
              <a:ext uri="{FF2B5EF4-FFF2-40B4-BE49-F238E27FC236}">
                <a16:creationId xmlns:a16="http://schemas.microsoft.com/office/drawing/2014/main" id="{C18DE926-59F2-4DB3-8D12-4963A58D29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75513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Pfingstrose">
            <a:extLst>
              <a:ext uri="{FF2B5EF4-FFF2-40B4-BE49-F238E27FC236}">
                <a16:creationId xmlns:a16="http://schemas.microsoft.com/office/drawing/2014/main" id="{16FF096D-BB22-4E76-A392-338252A842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Grafik 4" descr="Wasserturm">
            <a:extLst>
              <a:ext uri="{FF2B5EF4-FFF2-40B4-BE49-F238E27FC236}">
                <a16:creationId xmlns:a16="http://schemas.microsoft.com/office/drawing/2014/main" id="{100B2E36-2685-4E2A-8AE1-592E430C4A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43773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36E93974DE7E0448DB42DDCBB8F0581" ma:contentTypeVersion="9" ma:contentTypeDescription="Ein neues Dokument erstellen." ma:contentTypeScope="" ma:versionID="376e831f0414ef421c3eb24df887be0f">
  <xsd:schema xmlns:xsd="http://www.w3.org/2001/XMLSchema" xmlns:xs="http://www.w3.org/2001/XMLSchema" xmlns:p="http://schemas.microsoft.com/office/2006/metadata/properties" xmlns:ns2="fc3f67b7-4e1d-4c89-bb2e-ae4b8b5d69df" xmlns:ns3="9a368bf2-ed05-4aa2-af06-b7a648b01e63" targetNamespace="http://schemas.microsoft.com/office/2006/metadata/properties" ma:root="true" ma:fieldsID="1ac15629f476b026b03829b70d4ac205" ns2:_="" ns3:_="">
    <xsd:import namespace="fc3f67b7-4e1d-4c89-bb2e-ae4b8b5d69df"/>
    <xsd:import namespace="9a368bf2-ed05-4aa2-af06-b7a648b01e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3f67b7-4e1d-4c89-bb2e-ae4b8b5d69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368bf2-ed05-4aa2-af06-b7a648b01e6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C398BFD-F81F-48DA-A4DC-D510A0F42CD3}"/>
</file>

<file path=customXml/itemProps2.xml><?xml version="1.0" encoding="utf-8"?>
<ds:datastoreItem xmlns:ds="http://schemas.openxmlformats.org/officeDocument/2006/customXml" ds:itemID="{A4AD3BDD-0CB8-4F0F-8B64-2D8944DFD4B0}"/>
</file>

<file path=customXml/itemProps3.xml><?xml version="1.0" encoding="utf-8"?>
<ds:datastoreItem xmlns:ds="http://schemas.openxmlformats.org/officeDocument/2006/customXml" ds:itemID="{2B235669-B69F-403E-8657-B4D859F466F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Breitbild</PresentationFormat>
  <Paragraphs>2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Fotoalbum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Fotoalbum</dc:title>
  <dc:creator>Beatrice Gubler</dc:creator>
  <cp:lastModifiedBy>Beatrice Gubler</cp:lastModifiedBy>
  <cp:revision>1</cp:revision>
  <dcterms:created xsi:type="dcterms:W3CDTF">2019-10-18T13:28:15Z</dcterms:created>
  <dcterms:modified xsi:type="dcterms:W3CDTF">2019-10-18T13:29:39Z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0x010100836E93974DE7E0448DB42DDCBB8F0581</vt:lpwstr>
  </property>
</Properties>
</file>