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7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2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186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8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17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82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8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74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23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28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27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07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Umsätze im ersten Quartal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423299"/>
              </p:ext>
            </p:extLst>
          </p:nvPr>
        </p:nvGraphicFramePr>
        <p:xfrm>
          <a:off x="2886209" y="2044521"/>
          <a:ext cx="661035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6610373" imgH="3486009" progId="Excel.Sheet.12">
                  <p:embed/>
                </p:oleObj>
              </mc:Choice>
              <mc:Fallback>
                <p:oleObj name="Worksheet" r:id="rId3" imgW="6610373" imgH="348600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6209" y="2044521"/>
                        <a:ext cx="6610350" cy="347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02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D6E80ED-73A9-42F1-9D15-A2975E07AC47}"/>
</file>

<file path=customXml/itemProps2.xml><?xml version="1.0" encoding="utf-8"?>
<ds:datastoreItem xmlns:ds="http://schemas.openxmlformats.org/officeDocument/2006/customXml" ds:itemID="{17958EAC-BD67-4320-A2A9-4A15D63F19E9}"/>
</file>

<file path=customXml/itemProps3.xml><?xml version="1.0" encoding="utf-8"?>
<ds:datastoreItem xmlns:ds="http://schemas.openxmlformats.org/officeDocument/2006/customXml" ds:itemID="{A579CEA7-F1C3-4422-86ED-B069EDE21F1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Worksheet</vt:lpstr>
      <vt:lpstr>Umsätze im ersten Quartal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Umsätze im ersten Quartal</dc:title>
  <dc:creator>Lina Wagner</dc:creator>
  <cp:lastModifiedBy>Beatrice Gubler</cp:lastModifiedBy>
  <cp:revision>2</cp:revision>
  <dcterms:created xsi:type="dcterms:W3CDTF">2015-11-23T10:29:21Z</dcterms:created>
  <dcterms:modified xsi:type="dcterms:W3CDTF">2019-10-23T08:43:08Z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