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B4CEC-3154-4172-9295-222822CC4612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7A108-E101-4C08-AD28-1F82A054D7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987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Tabellen gestalten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15E8CA-3F56-4D9F-BDA2-315A3B60CFDE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8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569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0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994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305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859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561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02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2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88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21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20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E1B03C-D258-48E3-A7CB-ADEC6206446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54C58-3A33-4C5F-85E4-725923F449B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656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Ansprechpartner</a:t>
            </a: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494442"/>
              </p:ext>
            </p:extLst>
          </p:nvPr>
        </p:nvGraphicFramePr>
        <p:xfrm>
          <a:off x="1981200" y="1752598"/>
          <a:ext cx="8229600" cy="4525963"/>
        </p:xfrm>
        <a:graphic>
          <a:graphicData uri="http://schemas.openxmlformats.org/drawingml/2006/table">
            <a:tbl>
              <a:tblPr/>
              <a:tblGrid>
                <a:gridCol w="2824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Was?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Durchwahl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Personal- angelegenheiten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Jäger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Fragen zu Produkten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Matthes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Führung über das Firmengelände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Herr Kohl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507809"/>
      </p:ext>
    </p:extLst>
  </p:cSld>
  <p:clrMapOvr>
    <a:masterClrMapping/>
  </p:clrMapOvr>
  <p:transition advTm="8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Ansprechpartner</a:t>
            </a:r>
          </a:p>
        </p:txBody>
      </p:sp>
      <p:graphicFrame>
        <p:nvGraphicFramePr>
          <p:cNvPr id="2457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378511"/>
              </p:ext>
            </p:extLst>
          </p:nvPr>
        </p:nvGraphicFramePr>
        <p:xfrm>
          <a:off x="1981200" y="1701799"/>
          <a:ext cx="8229600" cy="4525963"/>
        </p:xfrm>
        <a:graphic>
          <a:graphicData uri="http://schemas.openxmlformats.org/drawingml/2006/table">
            <a:tbl>
              <a:tblPr/>
              <a:tblGrid>
                <a:gridCol w="2824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Was?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Durchwahl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Personal- angelegenheiten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Jäger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Fragen zu Produkten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Matthes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Führung über das Firmengelände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Herr Kohl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162762"/>
      </p:ext>
    </p:extLst>
  </p:cSld>
  <p:clrMapOvr>
    <a:masterClrMapping/>
  </p:clrMapOvr>
  <p:transition advTm="8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Ansprechpartner</a:t>
            </a: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675729"/>
              </p:ext>
            </p:extLst>
          </p:nvPr>
        </p:nvGraphicFramePr>
        <p:xfrm>
          <a:off x="1981200" y="1701799"/>
          <a:ext cx="8229600" cy="4525963"/>
        </p:xfrm>
        <a:graphic>
          <a:graphicData uri="http://schemas.openxmlformats.org/drawingml/2006/table">
            <a:tbl>
              <a:tblPr/>
              <a:tblGrid>
                <a:gridCol w="2824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Was?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Wer?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Durchwahl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Personal- angelegenheiten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Jäger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Fragen zu Produkten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Matthes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- 407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Führung über das Firmengelände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Herr Kohl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762984"/>
      </p:ext>
    </p:extLst>
  </p:cSld>
  <p:clrMapOvr>
    <a:masterClrMapping/>
  </p:clrMapOvr>
  <p:transition advTm="8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Ansprechpartner</a:t>
            </a:r>
          </a:p>
        </p:txBody>
      </p:sp>
      <p:graphicFrame>
        <p:nvGraphicFramePr>
          <p:cNvPr id="2662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798060"/>
              </p:ext>
            </p:extLst>
          </p:nvPr>
        </p:nvGraphicFramePr>
        <p:xfrm>
          <a:off x="1981200" y="1701799"/>
          <a:ext cx="8229600" cy="4525963"/>
        </p:xfrm>
        <a:graphic>
          <a:graphicData uri="http://schemas.openxmlformats.org/drawingml/2006/table">
            <a:tbl>
              <a:tblPr/>
              <a:tblGrid>
                <a:gridCol w="2824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Was?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Wer?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Durchwahl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Personal- angelegenheiten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Jäger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Fragen zu Produkten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Matthes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Führung über das Firmengelände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Herr Kohl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031255"/>
      </p:ext>
    </p:extLst>
  </p:cSld>
  <p:clrMapOvr>
    <a:masterClrMapping/>
  </p:clrMapOvr>
  <p:transition advTm="8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Ansprechpartner</a:t>
            </a:r>
          </a:p>
        </p:txBody>
      </p:sp>
      <p:graphicFrame>
        <p:nvGraphicFramePr>
          <p:cNvPr id="2867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022808"/>
              </p:ext>
            </p:extLst>
          </p:nvPr>
        </p:nvGraphicFramePr>
        <p:xfrm>
          <a:off x="1981200" y="1701799"/>
          <a:ext cx="8229600" cy="4525963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Was?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Wer?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Durchwahl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Personal- angelegenheiten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Jäger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- 223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Fragen zu Produkten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Matthes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- 407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Führung über das Firmengelände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Herr Kohl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- 224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576127"/>
      </p:ext>
    </p:extLst>
  </p:cSld>
  <p:clrMapOvr>
    <a:masterClrMapping/>
  </p:clrMapOvr>
  <p:transition advTm="8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Ansprechpartner</a:t>
            </a: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203382"/>
              </p:ext>
            </p:extLst>
          </p:nvPr>
        </p:nvGraphicFramePr>
        <p:xfrm>
          <a:off x="1981200" y="1701799"/>
          <a:ext cx="8229600" cy="4525963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Was?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Wer?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Durchwahl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Personal- angelegenheiten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Jäger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- 223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Fragen zu Produkten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Frau Matthes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- 407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Führung über das Firmengelände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Herr Kohl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- 224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95383"/>
      </p:ext>
    </p:extLst>
  </p:cSld>
  <p:clrMapOvr>
    <a:masterClrMapping/>
  </p:clrMapOvr>
  <p:transition advTm="8000"/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BF4D8A8-8A91-45E2-823F-82CFAADCE6AC}"/>
</file>

<file path=customXml/itemProps2.xml><?xml version="1.0" encoding="utf-8"?>
<ds:datastoreItem xmlns:ds="http://schemas.openxmlformats.org/officeDocument/2006/customXml" ds:itemID="{403BE521-A993-4902-A29B-014DADBA11AC}"/>
</file>

<file path=customXml/itemProps3.xml><?xml version="1.0" encoding="utf-8"?>
<ds:datastoreItem xmlns:ds="http://schemas.openxmlformats.org/officeDocument/2006/customXml" ds:itemID="{00C0522A-4A28-4FEC-A05A-BD0213DEA3B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Breitbild</PresentationFormat>
  <Paragraphs>80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Ansprechpartner</vt:lpstr>
      <vt:lpstr>Ansprechpartner</vt:lpstr>
      <vt:lpstr>Ansprechpartner</vt:lpstr>
      <vt:lpstr>Ansprechpartner</vt:lpstr>
      <vt:lpstr>Ansprechpartner</vt:lpstr>
      <vt:lpstr>Ansprechpartner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Ansprechpartner</dc:title>
  <dc:creator>Lina Wagner</dc:creator>
  <cp:lastModifiedBy>Beatrice Gubler</cp:lastModifiedBy>
  <cp:revision>1</cp:revision>
  <dcterms:created xsi:type="dcterms:W3CDTF">2015-11-15T16:07:42Z</dcterms:created>
  <dcterms:modified xsi:type="dcterms:W3CDTF">2019-10-18T09:35:43Z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