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83" d="100"/>
          <a:sy n="83" d="100"/>
        </p:scale>
        <p:origin x="38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endParaRPr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6198795" y="-21511"/>
            <a:ext cx="46736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11154" y="2708476"/>
            <a:ext cx="4417807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11154" y="4421081"/>
            <a:ext cx="4413071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8325" y="1516829"/>
            <a:ext cx="28448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71360" y="5719967"/>
            <a:ext cx="3775456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94C6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795" y="5719967"/>
            <a:ext cx="858221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83C0A2-B631-4692-8D04-55505CF80FFE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94C600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94C6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5281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406400" y="0"/>
            <a:ext cx="13243109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488"/>
            <a:ext cx="109728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1656" y="-21511"/>
            <a:ext cx="4905488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1323" y="2323652"/>
            <a:ext cx="903642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517" y="22449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AB97499-E15F-4C80-B35C-12CFCE001B7B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8597" y="5852161"/>
            <a:ext cx="4669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94C6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8795" y="224492"/>
            <a:ext cx="1776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83C0A2-B631-4692-8D04-55505CF80FFE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40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98351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8881CFE-C480-4A55-92E3-D3561BD9262A}"/>
</file>

<file path=customXml/itemProps2.xml><?xml version="1.0" encoding="utf-8"?>
<ds:datastoreItem xmlns:ds="http://schemas.openxmlformats.org/officeDocument/2006/customXml" ds:itemID="{B0D99498-93B5-4693-95D7-963024978400}"/>
</file>

<file path=customXml/itemProps3.xml><?xml version="1.0" encoding="utf-8"?>
<ds:datastoreItem xmlns:ds="http://schemas.openxmlformats.org/officeDocument/2006/customXml" ds:itemID="{6BFF45C0-2CFB-444E-B8B4-2EB7ED772FA4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Century Gothic</vt:lpstr>
      <vt:lpstr>Wingdings 2</vt:lpstr>
      <vt:lpstr>Austin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Lina Wagner</dc:creator>
  <cp:lastModifiedBy>Beatrice Gubler</cp:lastModifiedBy>
  <cp:revision>2</cp:revision>
  <dcterms:created xsi:type="dcterms:W3CDTF">2015-11-08T10:46:33Z</dcterms:created>
  <dcterms:modified xsi:type="dcterms:W3CDTF">2019-10-15T10:03:29Z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