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8" r:id="rId5"/>
    <p:sldMasterId id="2147483670" r:id="rId6"/>
    <p:sldMasterId id="2147483672" r:id="rId7"/>
  </p:sldMasterIdLst>
  <p:sldIdLst>
    <p:sldId id="256" r:id="rId8"/>
    <p:sldId id="257" r:id="rId9"/>
    <p:sldId id="258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Testdiagramm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Test A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7B-47A6-83F8-242474F24C8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Test B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7B-47A6-83F8-242474F24C8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Test C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7B-47A6-83F8-242474F24C8E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66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86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ABFEB-3256-40EA-B40E-8BF6C1E828AC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DCABBD-C57A-4A6C-BC3E-ED13E2D2355D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72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ABFEB-3256-40EA-B40E-8BF6C1E828AC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DCABBD-C57A-4A6C-BC3E-ED13E2D2355D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9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ABFEB-3256-40EA-B40E-8BF6C1E828AC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DCABBD-C57A-4A6C-BC3E-ED13E2D2355D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852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ABFEB-3256-40EA-B40E-8BF6C1E828AC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DCABBD-C57A-4A6C-BC3E-ED13E2D2355D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303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BABFEB-3256-40EA-B40E-8BF6C1E828AC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DCABBD-C57A-4A6C-BC3E-ED13E2D2355D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7667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0400" y="2933700"/>
            <a:ext cx="10871200" cy="990600"/>
          </a:xfrm>
        </p:spPr>
        <p:txBody>
          <a:bodyPr>
            <a:noAutofit/>
          </a:bodyPr>
          <a:lstStyle>
            <a:lvl1pPr algn="ctr">
              <a:defRPr sz="7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3736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50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76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62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530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51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76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469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25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12CE4-3E95-4890-B38D-30BCB9F2037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FDF9-A833-4DAD-934E-7E5846F797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98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56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41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90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25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168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546E36-F174-4BE5-9B24-FC1D312CBF1D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511F75-5798-4FE8-A388-E57E946B623B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2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6.xml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Äppelmann Naturkost heißt Sie herzlich willkommen!</a:t>
            </a:r>
          </a:p>
        </p:txBody>
      </p:sp>
    </p:spTree>
    <p:extLst>
      <p:ext uri="{BB962C8B-B14F-4D97-AF65-F5344CB8AC3E}">
        <p14:creationId xmlns:p14="http://schemas.microsoft.com/office/powerpoint/2010/main" val="10757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Test Test Test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659272" y="1953691"/>
          <a:ext cx="6533535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8027822"/>
      </p:ext>
    </p:extLst>
  </p:cSld>
  <p:clrMapOvr>
    <a:masterClrMapping/>
  </p:clrMapOvr>
  <p:transition advTm="5000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Willkommen</a:t>
            </a:r>
          </a:p>
          <a:p>
            <a:r>
              <a:rPr lang="de-DE" dirty="0"/>
              <a:t>Produktsparten</a:t>
            </a:r>
          </a:p>
          <a:p>
            <a:r>
              <a:rPr lang="de-DE" dirty="0"/>
              <a:t>Anteile der Produktsparten</a:t>
            </a:r>
          </a:p>
          <a:p>
            <a:r>
              <a:rPr lang="de-DE" dirty="0"/>
              <a:t>Erfolge des letzten Jahres</a:t>
            </a:r>
          </a:p>
          <a:p>
            <a:r>
              <a:rPr lang="de-DE" dirty="0"/>
              <a:t>Ihre Vorteile bei Äppelmann</a:t>
            </a:r>
          </a:p>
          <a:p>
            <a:r>
              <a:rPr lang="de-DE" dirty="0"/>
              <a:t>Ansprechpartner</a:t>
            </a:r>
          </a:p>
        </p:txBody>
      </p:sp>
    </p:spTree>
    <p:extLst>
      <p:ext uri="{BB962C8B-B14F-4D97-AF65-F5344CB8AC3E}">
        <p14:creationId xmlns:p14="http://schemas.microsoft.com/office/powerpoint/2010/main" val="1958740307"/>
      </p:ext>
    </p:extLst>
  </p:cSld>
  <p:clrMapOvr>
    <a:masterClrMapping/>
  </p:clrMapOvr>
  <p:transition advTm="5000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dirty="0"/>
              <a:t>Ihre Fragen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8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6651783"/>
      </p:ext>
    </p:extLst>
  </p:cSld>
  <p:clrMapOvr>
    <a:masterClrMapping/>
  </p:clrMapOvr>
  <p:transition advTm="5000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 action="ppaction://hlinksldjump"/>
              </a:rPr>
              <a:t>Willkommen</a:t>
            </a:r>
            <a:endParaRPr lang="de-DE" dirty="0"/>
          </a:p>
          <a:p>
            <a:r>
              <a:rPr lang="de-DE" dirty="0">
                <a:hlinkClick r:id="rId3" action="ppaction://hlinksldjump"/>
              </a:rPr>
              <a:t>Produktsparten</a:t>
            </a:r>
            <a:endParaRPr lang="de-DE" dirty="0"/>
          </a:p>
          <a:p>
            <a:r>
              <a:rPr lang="de-DE" dirty="0">
                <a:hlinkClick r:id="rId3" action="ppaction://hlinksldjump"/>
              </a:rPr>
              <a:t>Anteile der Produktsparten</a:t>
            </a:r>
            <a:endParaRPr lang="de-DE" dirty="0"/>
          </a:p>
          <a:p>
            <a:r>
              <a:rPr lang="de-DE" dirty="0">
                <a:hlinkClick r:id="rId4" action="ppaction://hlinksldjump"/>
              </a:rPr>
              <a:t>Erfolge des letzten Jahres</a:t>
            </a:r>
            <a:endParaRPr lang="de-DE" dirty="0"/>
          </a:p>
          <a:p>
            <a:r>
              <a:rPr lang="de-DE" dirty="0">
                <a:hlinkClick r:id="rId3" action="ppaction://hlinksldjump"/>
              </a:rPr>
              <a:t>Ihre Vorteile bei Äppelmann</a:t>
            </a:r>
            <a:endParaRPr lang="de-DE" dirty="0"/>
          </a:p>
          <a:p>
            <a:r>
              <a:rPr lang="de-DE" dirty="0">
                <a:hlinkClick r:id="" action="ppaction://noaction"/>
              </a:rPr>
              <a:t>Ansprechpartner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727346"/>
      </p:ext>
    </p:extLst>
  </p:cSld>
  <p:clrMapOvr>
    <a:masterClrMapping/>
  </p:clrMapOvr>
  <p:transition advTm="5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Auf Wiedersehen und gute Heimreise</a:t>
            </a:r>
            <a:br>
              <a:rPr lang="de-DE" dirty="0"/>
            </a:br>
            <a:r>
              <a:rPr lang="de-DE" dirty="0"/>
              <a:t>wünscht </a:t>
            </a:r>
            <a:br>
              <a:rPr lang="de-DE" dirty="0"/>
            </a:br>
            <a:r>
              <a:rPr lang="de-DE" dirty="0"/>
              <a:t>Äppelmann Naturkost</a:t>
            </a:r>
          </a:p>
        </p:txBody>
      </p:sp>
    </p:spTree>
    <p:extLst>
      <p:ext uri="{BB962C8B-B14F-4D97-AF65-F5344CB8AC3E}">
        <p14:creationId xmlns:p14="http://schemas.microsoft.com/office/powerpoint/2010/main" val="2460103056"/>
      </p:ext>
    </p:extLst>
  </p:cSld>
  <p:clrMapOvr>
    <a:masterClrMapping/>
  </p:clrMapOvr>
  <p:transition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1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2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4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6.xml><?xml version="1.0" encoding="utf-8"?>
<a:theme xmlns:a="http://schemas.openxmlformats.org/drawingml/2006/main" name="5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7.xml><?xml version="1.0" encoding="utf-8"?>
<a:theme xmlns:a="http://schemas.openxmlformats.org/drawingml/2006/main" name="6_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93352A-8E6D-4F42-BC2B-210C30C0DAF2}"/>
</file>

<file path=customXml/itemProps2.xml><?xml version="1.0" encoding="utf-8"?>
<ds:datastoreItem xmlns:ds="http://schemas.openxmlformats.org/officeDocument/2006/customXml" ds:itemID="{C5AEACDB-781A-421E-98C2-DBB8DEA9FDF6}"/>
</file>

<file path=customXml/itemProps3.xml><?xml version="1.0" encoding="utf-8"?>
<ds:datastoreItem xmlns:ds="http://schemas.openxmlformats.org/officeDocument/2006/customXml" ds:itemID="{EAF017B6-40D5-4210-A513-9A457698E3D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21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Office</vt:lpstr>
      <vt:lpstr>Parallax</vt:lpstr>
      <vt:lpstr>1_Parallax</vt:lpstr>
      <vt:lpstr>2_Parallax</vt:lpstr>
      <vt:lpstr>4_Parallax</vt:lpstr>
      <vt:lpstr>5_Parallax</vt:lpstr>
      <vt:lpstr>6_Parallax</vt:lpstr>
      <vt:lpstr>Äppelmann Naturkost heißt Sie herzlich willkommen!</vt:lpstr>
      <vt:lpstr>Test</vt:lpstr>
      <vt:lpstr>Inhaltsfolie</vt:lpstr>
      <vt:lpstr>Ihre Fragen</vt:lpstr>
      <vt:lpstr>Inhaltsfolie</vt:lpstr>
      <vt:lpstr>Auf Wiedersehen und gute Heimreise wünscht  Äppelmann Naturkost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Äppelmann Naturkost heißt Sie herzlich willkommen!</dc:title>
  <dc:creator>Lina Wagner</dc:creator>
  <cp:lastModifiedBy>Beatrice Gubler</cp:lastModifiedBy>
  <cp:revision>2</cp:revision>
  <dcterms:created xsi:type="dcterms:W3CDTF">2015-11-13T12:29:17Z</dcterms:created>
  <dcterms:modified xsi:type="dcterms:W3CDTF">2019-10-17T10:15:10Z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