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4" r:id="rId2"/>
  </p:sldMasterIdLst>
  <p:sldIdLst>
    <p:sldId id="258" r:id="rId3"/>
    <p:sldId id="259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2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DF68E2-58F2-4D09-BE8B-E3BD06533059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10/16/2019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0626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2D6473-DF6D-4702-B328-E0DD40540A4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10/16/2019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278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6F7E3A-B166-407D-9866-32884E7D5B37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10/16/2019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907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973175-C18D-4912-8C12-FD3AD7E2479C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BF5991-D4C1-4DFB-8220-9353125787C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423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973175-C18D-4912-8C12-FD3AD7E2479C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BF5991-D4C1-4DFB-8220-9353125787C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0262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973175-C18D-4912-8C12-FD3AD7E2479C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BF5991-D4C1-4DFB-8220-9353125787C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88084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973175-C18D-4912-8C12-FD3AD7E2479C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BF5991-D4C1-4DFB-8220-9353125787C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5301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973175-C18D-4912-8C12-FD3AD7E2479C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BF5991-D4C1-4DFB-8220-9353125787C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7309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973175-C18D-4912-8C12-FD3AD7E2479C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BF5991-D4C1-4DFB-8220-9353125787C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6566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973175-C18D-4912-8C12-FD3AD7E2479C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BF5991-D4C1-4DFB-8220-9353125787C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64988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973175-C18D-4912-8C12-FD3AD7E2479C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BF5991-D4C1-4DFB-8220-9353125787C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906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8FC5F6-F338-4AE4-BB23-26385BCFC423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10/16/2019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13E31D-E2AB-40D1-8B51-AFA5AFEF393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55002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973175-C18D-4912-8C12-FD3AD7E2479C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BF5991-D4C1-4DFB-8220-9353125787C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20372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973175-C18D-4912-8C12-FD3AD7E2479C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BF5991-D4C1-4DFB-8220-9353125787C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2591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973175-C18D-4912-8C12-FD3AD7E2479C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BF5991-D4C1-4DFB-8220-9353125787C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3854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EBB0C4-6273-4C6E-B9BD-2EDC30F1CD52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10/16/2019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4552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B4D41-86C1-4908-B66A-0B50CEB3BF29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10/16/2019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7621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426E2C-56C1-4E0D-A793-0088A7FDD37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10/16/2019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2803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39B41-D8B5-4052-B551-9B5525EAA8B6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10/16/2019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4935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4136C-8742-45B2-AF27-D93DF72833A9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10/16/2019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8812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ABBEA6-7C60-4B02-AE87-00D78D8422A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10/16/2019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971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AD897-D46E-4AD2-BD9B-49DD3E640873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10/16/2019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551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624D31-43A5-475A-80CF-332C9F6DCF35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10/16/2019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4413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973175-C18D-4912-8C12-FD3AD7E2479C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BF5991-D4C1-4DFB-8220-9353125787C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5347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8000" dirty="0">
                <a:solidFill>
                  <a:srgbClr val="FFFF00"/>
                </a:solidFill>
                <a:latin typeface="Arial Black" pitchFamily="34" charset="0"/>
              </a:rPr>
              <a:t>Meyer &amp; Fuchs GmbH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6600" dirty="0">
                <a:solidFill>
                  <a:srgbClr val="FFFF00"/>
                </a:solidFill>
                <a:latin typeface="+mj-lt"/>
                <a:ea typeface="Tahoma" pitchFamily="34" charset="0"/>
                <a:cs typeface="Tahoma" pitchFamily="34" charset="0"/>
              </a:rPr>
              <a:t>Quartalszahlen</a:t>
            </a:r>
          </a:p>
        </p:txBody>
      </p:sp>
    </p:spTree>
    <p:extLst>
      <p:ext uri="{BB962C8B-B14F-4D97-AF65-F5344CB8AC3E}">
        <p14:creationId xmlns:p14="http://schemas.microsoft.com/office/powerpoint/2010/main" val="236508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b="1" dirty="0">
                <a:solidFill>
                  <a:schemeClr val="accent1"/>
                </a:solidFill>
              </a:rPr>
              <a:t>Ziele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b="1" dirty="0">
                <a:solidFill>
                  <a:schemeClr val="accent6">
                    <a:lumMod val="75000"/>
                  </a:schemeClr>
                </a:solidFill>
              </a:rPr>
              <a:t>Entwicklung</a:t>
            </a:r>
          </a:p>
          <a:p>
            <a:pPr lvl="1"/>
            <a:r>
              <a:rPr lang="de-DE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Schnelle Umsetzung der gesetzlichen Vorgaben</a:t>
            </a:r>
          </a:p>
          <a:p>
            <a:pPr lvl="1"/>
            <a:r>
              <a:rPr lang="de-DE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Dokumentation der zentralen Prozesse</a:t>
            </a:r>
          </a:p>
          <a:p>
            <a:r>
              <a:rPr lang="de-DE" b="1" dirty="0">
                <a:solidFill>
                  <a:srgbClr val="7030A0"/>
                </a:solidFill>
              </a:rPr>
              <a:t>Produktion</a:t>
            </a:r>
          </a:p>
          <a:p>
            <a:pPr lvl="1"/>
            <a:r>
              <a:rPr lang="de-DE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Gleichmäßig hohe Produktqualität</a:t>
            </a:r>
          </a:p>
          <a:p>
            <a:pPr lvl="1"/>
            <a:r>
              <a:rPr lang="de-DE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Geringe Ausschussquote</a:t>
            </a:r>
          </a:p>
          <a:p>
            <a:pPr lvl="2"/>
            <a:r>
              <a:rPr lang="de-DE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Druckqualität</a:t>
            </a:r>
          </a:p>
          <a:p>
            <a:pPr lvl="2"/>
            <a:r>
              <a:rPr lang="de-DE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Qualität der Bindung</a:t>
            </a:r>
          </a:p>
        </p:txBody>
      </p:sp>
    </p:spTree>
    <p:extLst>
      <p:ext uri="{BB962C8B-B14F-4D97-AF65-F5344CB8AC3E}">
        <p14:creationId xmlns:p14="http://schemas.microsoft.com/office/powerpoint/2010/main" val="3345183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B52ED47-606C-40C7-8419-628AD5FFF2D4}"/>
</file>

<file path=customXml/itemProps2.xml><?xml version="1.0" encoding="utf-8"?>
<ds:datastoreItem xmlns:ds="http://schemas.openxmlformats.org/officeDocument/2006/customXml" ds:itemID="{0DB857C5-B871-45BC-BE8C-17CD74D6981B}"/>
</file>

<file path=customXml/itemProps3.xml><?xml version="1.0" encoding="utf-8"?>
<ds:datastoreItem xmlns:ds="http://schemas.openxmlformats.org/officeDocument/2006/customXml" ds:itemID="{2E63309F-7B85-48CE-B5AC-0262CC5E79B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Breitbild</PresentationFormat>
  <Paragraphs>11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Arial</vt:lpstr>
      <vt:lpstr>Arial Black</vt:lpstr>
      <vt:lpstr>Calibri</vt:lpstr>
      <vt:lpstr>Calibri Light</vt:lpstr>
      <vt:lpstr>Office</vt:lpstr>
      <vt:lpstr>1_Larissa</vt:lpstr>
      <vt:lpstr>Meyer &amp; Fuchs GmbH</vt:lpstr>
      <vt:lpstr>Ziele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Meyer &amp; Fuchs GmbH</dc:title>
  <dc:creator>Lina Wagner</dc:creator>
  <cp:lastModifiedBy>Beatrice Gubler</cp:lastModifiedBy>
  <cp:revision>2</cp:revision>
  <dcterms:created xsi:type="dcterms:W3CDTF">2015-11-10T12:40:37Z</dcterms:created>
  <dcterms:modified xsi:type="dcterms:W3CDTF">2019-10-16T08:59:41Z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