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0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  <p:sldMasterId id="2147483676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1" autoAdjust="0"/>
    <p:restoredTop sz="94660"/>
  </p:normalViewPr>
  <p:slideViewPr>
    <p:cSldViewPr snapToGrid="0">
      <p:cViewPr varScale="1">
        <p:scale>
          <a:sx n="83" d="100"/>
          <a:sy n="83" d="100"/>
        </p:scale>
        <p:origin x="2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customXml" Target="../customXml/item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explosion val="25"/>
          <c:cat>
            <c:strRef>
              <c:f>Tabelle1!$A$2:$A$4</c:f>
              <c:strCache>
                <c:ptCount val="3"/>
                <c:pt idx="0">
                  <c:v>Entwicklung</c:v>
                </c:pt>
                <c:pt idx="1">
                  <c:v>Produktion</c:v>
                </c:pt>
                <c:pt idx="2">
                  <c:v>Marketing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32-41C0-878A-813B591D40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500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9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5020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94C6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5803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16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66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7566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656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987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7859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624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8881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611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3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14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87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80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38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89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6B22B-96DE-41DE-B5A8-4B557059E3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C78C1-FA2D-4B7F-84FE-C8E2528B5E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46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9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83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377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50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70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19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826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010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32B220-2253-436A-AE4E-6646BBDAB05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912EA6-25FE-4352-B684-52E4CDE489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0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Jahresbericht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9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 action="ppaction://hlinksldjump"/>
              </a:rPr>
              <a:t>Umsatz 2019</a:t>
            </a:r>
            <a:endParaRPr lang="de-DE" dirty="0"/>
          </a:p>
          <a:p>
            <a:r>
              <a:rPr lang="de-DE" dirty="0">
                <a:hlinkClick r:id="rId3" action="ppaction://hlinksldjump"/>
              </a:rPr>
              <a:t>Entwicklung</a:t>
            </a:r>
            <a:endParaRPr lang="de-DE" dirty="0"/>
          </a:p>
          <a:p>
            <a:r>
              <a:rPr lang="de-DE" dirty="0">
                <a:hlinkClick r:id="rId4" action="ppaction://hlinksldjump"/>
              </a:rPr>
              <a:t>Produktion</a:t>
            </a:r>
            <a:endParaRPr lang="de-DE" dirty="0"/>
          </a:p>
          <a:p>
            <a:r>
              <a:rPr lang="de-DE" dirty="0">
                <a:hlinkClick r:id="rId5" action="ppaction://hlinksldjump"/>
              </a:rPr>
              <a:t>Marketing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089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Umsatz 2019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566989" y="2324101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588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Entwicklung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8853558" y="5930897"/>
            <a:ext cx="136815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04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Produktion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65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427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Unternehmensziele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Projekte</a:t>
            </a:r>
          </a:p>
          <a:p>
            <a:r>
              <a:rPr lang="de-DE" b="1" dirty="0"/>
              <a:t>Wettbewerbsanalyse</a:t>
            </a:r>
          </a:p>
          <a:p>
            <a:r>
              <a:rPr lang="de-DE" dirty="0"/>
              <a:t>Technologien</a:t>
            </a:r>
          </a:p>
          <a:p>
            <a:r>
              <a:rPr lang="de-DE" dirty="0"/>
              <a:t>Mitarbeiter und Ressourcen</a:t>
            </a:r>
          </a:p>
          <a:p>
            <a:r>
              <a:rPr lang="de-DE" dirty="0"/>
              <a:t>Verfahren</a:t>
            </a:r>
          </a:p>
          <a:p>
            <a:r>
              <a:rPr lang="de-DE" dirty="0"/>
              <a:t>Aktueller Zustand</a:t>
            </a:r>
          </a:p>
          <a:p>
            <a:endParaRPr lang="de-DE" dirty="0"/>
          </a:p>
        </p:txBody>
      </p:sp>
      <p:sp>
        <p:nvSpPr>
          <p:cNvPr id="6" name="Pfeil nach rechts 5"/>
          <p:cNvSpPr/>
          <p:nvPr/>
        </p:nvSpPr>
        <p:spPr>
          <a:xfrm>
            <a:off x="938120" y="2795184"/>
            <a:ext cx="906400" cy="412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552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b="1" dirty="0"/>
              <a:t>Sie haben noch Fragen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  <a:p>
            <a:endParaRPr lang="de-DE" dirty="0"/>
          </a:p>
          <a:p>
            <a:pPr marL="68580" indent="0">
              <a:buNone/>
            </a:pPr>
            <a:r>
              <a:rPr lang="de-DE" dirty="0"/>
              <a:t>													</a:t>
            </a:r>
            <a:r>
              <a:rPr lang="de-DE" sz="150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0890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67490" y="1027664"/>
            <a:ext cx="7024744" cy="5065632"/>
          </a:xfrm>
        </p:spPr>
        <p:txBody>
          <a:bodyPr/>
          <a:lstStyle/>
          <a:p>
            <a:r>
              <a:rPr lang="de-DE" dirty="0"/>
              <a:t>Vielen Dank für Ihre Aufmerksamkeit und auf Wiedersehen.</a:t>
            </a:r>
            <a:br>
              <a:rPr lang="de-DE" dirty="0"/>
            </a:br>
            <a:br>
              <a:rPr lang="de-DE" dirty="0"/>
            </a:br>
            <a:r>
              <a:rPr lang="de-DE" dirty="0"/>
              <a:t>Wir wünschen Ihnen eine gute Heimreise.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7366030"/>
      </p:ext>
    </p:extLst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5E2F4D-1997-4C76-9B4B-CDC3A5A1994C}"/>
</file>

<file path=customXml/itemProps2.xml><?xml version="1.0" encoding="utf-8"?>
<ds:datastoreItem xmlns:ds="http://schemas.openxmlformats.org/officeDocument/2006/customXml" ds:itemID="{C69805ED-9DB5-445A-938D-F4F31BD365E3}"/>
</file>

<file path=customXml/itemProps3.xml><?xml version="1.0" encoding="utf-8"?>
<ds:datastoreItem xmlns:ds="http://schemas.openxmlformats.org/officeDocument/2006/customXml" ds:itemID="{47C60FB2-A6F9-4EAE-9639-9DD862A088E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23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10</vt:i4>
      </vt:variant>
      <vt:variant>
        <vt:lpstr>Folientitel</vt:lpstr>
      </vt:variant>
      <vt:variant>
        <vt:i4>9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Wingdings 2</vt:lpstr>
      <vt:lpstr>Office</vt:lpstr>
      <vt:lpstr>Austin</vt:lpstr>
      <vt:lpstr>1_Austin</vt:lpstr>
      <vt:lpstr>2_Austin</vt:lpstr>
      <vt:lpstr>3_Austin</vt:lpstr>
      <vt:lpstr>4_Austin</vt:lpstr>
      <vt:lpstr>5_Austin</vt:lpstr>
      <vt:lpstr>6_Austin</vt:lpstr>
      <vt:lpstr>7_Austin</vt:lpstr>
      <vt:lpstr>8_Austin</vt:lpstr>
      <vt:lpstr>Jahresbericht</vt:lpstr>
      <vt:lpstr>Inhaltsfolie</vt:lpstr>
      <vt:lpstr>Umsatz 2019</vt:lpstr>
      <vt:lpstr>Entwicklung</vt:lpstr>
      <vt:lpstr>Produktion</vt:lpstr>
      <vt:lpstr>Marketing</vt:lpstr>
      <vt:lpstr>Unternehmensziele</vt:lpstr>
      <vt:lpstr>Sie haben noch Fragen</vt:lpstr>
      <vt:lpstr>Vielen Dank für Ihre Aufmerksamkeit und auf Wiedersehen.  Wir wünschen Ihnen eine gute Heimreise.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Jahresbericht</dc:title>
  <dc:creator>Lina Wagner</dc:creator>
  <cp:lastModifiedBy>Beatrice Gubler</cp:lastModifiedBy>
  <cp:revision>7</cp:revision>
  <dcterms:created xsi:type="dcterms:W3CDTF">2015-11-13T12:33:19Z</dcterms:created>
  <dcterms:modified xsi:type="dcterms:W3CDTF">2019-10-17T10:33:33Z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