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5" autoAdjust="0"/>
    <p:restoredTop sz="94660"/>
  </p:normalViewPr>
  <p:slideViewPr>
    <p:cSldViewPr snapToGrid="0">
      <p:cViewPr varScale="1">
        <p:scale>
          <a:sx n="83" d="100"/>
          <a:sy n="83" d="100"/>
        </p:scale>
        <p:origin x="42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Anteile</c:v>
                </c:pt>
              </c:strCache>
            </c:strRef>
          </c:tx>
          <c:explosion val="25"/>
          <c:cat>
            <c:strRef>
              <c:f>Tabelle1!$A$2:$A$5</c:f>
              <c:strCache>
                <c:ptCount val="4"/>
                <c:pt idx="0">
                  <c:v>Getreideerzeugnisse</c:v>
                </c:pt>
                <c:pt idx="1">
                  <c:v>Obst/Gemüse</c:v>
                </c:pt>
                <c:pt idx="2">
                  <c:v>Fleisch/Fisch/Geflügel</c:v>
                </c:pt>
                <c:pt idx="3">
                  <c:v>Milchprodukte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60</c:v>
                </c:pt>
                <c:pt idx="1">
                  <c:v>37.4</c:v>
                </c:pt>
                <c:pt idx="2">
                  <c:v>31.4</c:v>
                </c:pt>
                <c:pt idx="3">
                  <c:v>29.4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DE-40C3-AFC4-1A385510DD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11158434846519"/>
          <c:y val="0.18338764773651942"/>
          <c:w val="0.34888415651534832"/>
          <c:h val="0.633224704526961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279448-0512-4598-ABA1-7261BB742FD1}" type="doc">
      <dgm:prSet loTypeId="urn:microsoft.com/office/officeart/2005/8/layout/orgChart1#1" loCatId="hierarchy" qsTypeId="urn:microsoft.com/office/officeart/2005/8/quickstyle/simple2#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677F1933-5D26-4F8F-B58E-A1B99337C000}">
      <dgm:prSet phldrT="[Text]"/>
      <dgm:spPr/>
      <dgm:t>
        <a:bodyPr/>
        <a:lstStyle/>
        <a:p>
          <a:r>
            <a:rPr lang="de-DE"/>
            <a:t>Produkte</a:t>
          </a:r>
          <a:endParaRPr lang="de-DE" dirty="0"/>
        </a:p>
      </dgm:t>
    </dgm:pt>
    <dgm:pt modelId="{01E5198F-30FA-4438-BB9F-273680B87172}" type="parTrans" cxnId="{79195736-E598-4F65-9BD3-3522EFD85027}">
      <dgm:prSet/>
      <dgm:spPr/>
      <dgm:t>
        <a:bodyPr/>
        <a:lstStyle/>
        <a:p>
          <a:endParaRPr lang="de-DE"/>
        </a:p>
      </dgm:t>
    </dgm:pt>
    <dgm:pt modelId="{F5D27462-E14A-4848-988E-979918BB36A3}" type="sibTrans" cxnId="{79195736-E598-4F65-9BD3-3522EFD85027}">
      <dgm:prSet/>
      <dgm:spPr/>
      <dgm:t>
        <a:bodyPr/>
        <a:lstStyle/>
        <a:p>
          <a:endParaRPr lang="de-DE"/>
        </a:p>
      </dgm:t>
    </dgm:pt>
    <dgm:pt modelId="{2442A904-1B33-4351-AE56-A104518E6D39}" type="asst">
      <dgm:prSet phldrT="[Text]"/>
      <dgm:spPr/>
      <dgm:t>
        <a:bodyPr/>
        <a:lstStyle/>
        <a:p>
          <a:r>
            <a:rPr lang="de-DE"/>
            <a:t>Pflanzlich</a:t>
          </a:r>
          <a:endParaRPr lang="de-DE" dirty="0"/>
        </a:p>
      </dgm:t>
    </dgm:pt>
    <dgm:pt modelId="{DD828AA0-267E-4122-BD45-AABFCD2D13BC}" type="parTrans" cxnId="{8328AAF8-EF52-4136-9EE7-968F030BF714}">
      <dgm:prSet/>
      <dgm:spPr/>
      <dgm:t>
        <a:bodyPr/>
        <a:lstStyle/>
        <a:p>
          <a:endParaRPr lang="de-DE"/>
        </a:p>
      </dgm:t>
    </dgm:pt>
    <dgm:pt modelId="{0926DC9E-A3DE-461E-85EE-1056895130A8}" type="sibTrans" cxnId="{8328AAF8-EF52-4136-9EE7-968F030BF714}">
      <dgm:prSet/>
      <dgm:spPr/>
      <dgm:t>
        <a:bodyPr/>
        <a:lstStyle/>
        <a:p>
          <a:endParaRPr lang="de-DE"/>
        </a:p>
      </dgm:t>
    </dgm:pt>
    <dgm:pt modelId="{76B3FD18-C077-406D-B20F-C0F083C7CA4C}" type="asst">
      <dgm:prSet phldrT="[Text]"/>
      <dgm:spPr/>
      <dgm:t>
        <a:bodyPr/>
        <a:lstStyle/>
        <a:p>
          <a:r>
            <a:rPr lang="de-DE"/>
            <a:t>Vom Tier</a:t>
          </a:r>
          <a:endParaRPr lang="de-DE" dirty="0"/>
        </a:p>
      </dgm:t>
    </dgm:pt>
    <dgm:pt modelId="{E99373AB-67DB-4441-80AF-45E8584FCE6F}" type="parTrans" cxnId="{C052C19B-097E-4810-8159-5335DACFB231}">
      <dgm:prSet/>
      <dgm:spPr/>
      <dgm:t>
        <a:bodyPr/>
        <a:lstStyle/>
        <a:p>
          <a:endParaRPr lang="de-DE"/>
        </a:p>
      </dgm:t>
    </dgm:pt>
    <dgm:pt modelId="{84F29FB5-F118-493D-B232-6EEA819C4BAF}" type="sibTrans" cxnId="{C052C19B-097E-4810-8159-5335DACFB231}">
      <dgm:prSet/>
      <dgm:spPr/>
      <dgm:t>
        <a:bodyPr/>
        <a:lstStyle/>
        <a:p>
          <a:endParaRPr lang="de-DE"/>
        </a:p>
      </dgm:t>
    </dgm:pt>
    <dgm:pt modelId="{C2737CFD-C960-4744-97E8-6F67FD09CAB0}">
      <dgm:prSet/>
      <dgm:spPr>
        <a:solidFill>
          <a:schemeClr val="accent1"/>
        </a:solidFill>
      </dgm:spPr>
      <dgm:t>
        <a:bodyPr/>
        <a:lstStyle/>
        <a:p>
          <a:r>
            <a:rPr lang="de-DE" dirty="0"/>
            <a:t>Getreideerzeugnisse</a:t>
          </a:r>
        </a:p>
      </dgm:t>
    </dgm:pt>
    <dgm:pt modelId="{17187F67-C4A3-4A23-9A09-29731F005B9E}" type="parTrans" cxnId="{FEBFAB24-FD93-4F5B-ADAE-A6BB65DC2BC3}">
      <dgm:prSet/>
      <dgm:spPr/>
      <dgm:t>
        <a:bodyPr/>
        <a:lstStyle/>
        <a:p>
          <a:endParaRPr lang="de-DE"/>
        </a:p>
      </dgm:t>
    </dgm:pt>
    <dgm:pt modelId="{51D224FB-83E6-47B6-B3D9-0AAC1F917D29}" type="sibTrans" cxnId="{FEBFAB24-FD93-4F5B-ADAE-A6BB65DC2BC3}">
      <dgm:prSet/>
      <dgm:spPr/>
      <dgm:t>
        <a:bodyPr/>
        <a:lstStyle/>
        <a:p>
          <a:endParaRPr lang="de-DE"/>
        </a:p>
      </dgm:t>
    </dgm:pt>
    <dgm:pt modelId="{12D837CF-420A-41F1-914A-C58A8597D169}">
      <dgm:prSet/>
      <dgm:spPr>
        <a:solidFill>
          <a:schemeClr val="accent2"/>
        </a:solidFill>
      </dgm:spPr>
      <dgm:t>
        <a:bodyPr/>
        <a:lstStyle/>
        <a:p>
          <a:r>
            <a:rPr lang="de-DE" dirty="0"/>
            <a:t>Obst und Gemüse</a:t>
          </a:r>
        </a:p>
      </dgm:t>
    </dgm:pt>
    <dgm:pt modelId="{AA7E649F-E7D2-46EB-ACBC-C1D53B21A608}" type="parTrans" cxnId="{030FFB14-B312-4AB9-8399-D4697682D1B6}">
      <dgm:prSet/>
      <dgm:spPr/>
      <dgm:t>
        <a:bodyPr/>
        <a:lstStyle/>
        <a:p>
          <a:endParaRPr lang="de-DE"/>
        </a:p>
      </dgm:t>
    </dgm:pt>
    <dgm:pt modelId="{3B800B6B-3488-4D94-81D0-1992EB059446}" type="sibTrans" cxnId="{030FFB14-B312-4AB9-8399-D4697682D1B6}">
      <dgm:prSet/>
      <dgm:spPr/>
      <dgm:t>
        <a:bodyPr/>
        <a:lstStyle/>
        <a:p>
          <a:endParaRPr lang="de-DE"/>
        </a:p>
      </dgm:t>
    </dgm:pt>
    <dgm:pt modelId="{8BD012F7-37C9-4CDD-AE2E-6F7C45F4FE94}">
      <dgm:prSet/>
      <dgm:spPr>
        <a:solidFill>
          <a:schemeClr val="accent3"/>
        </a:solidFill>
      </dgm:spPr>
      <dgm:t>
        <a:bodyPr/>
        <a:lstStyle/>
        <a:p>
          <a:r>
            <a:rPr lang="de-DE" dirty="0"/>
            <a:t>Eier und Milchprodukte</a:t>
          </a:r>
        </a:p>
      </dgm:t>
    </dgm:pt>
    <dgm:pt modelId="{5953CB85-267B-4AE9-A327-675ABD38B9ED}" type="parTrans" cxnId="{E5B10970-9E79-41AA-B273-936FCF0D8364}">
      <dgm:prSet/>
      <dgm:spPr/>
      <dgm:t>
        <a:bodyPr/>
        <a:lstStyle/>
        <a:p>
          <a:endParaRPr lang="de-DE"/>
        </a:p>
      </dgm:t>
    </dgm:pt>
    <dgm:pt modelId="{9DB3C73A-11BB-47AF-8DFF-A1FD4CE570C5}" type="sibTrans" cxnId="{E5B10970-9E79-41AA-B273-936FCF0D8364}">
      <dgm:prSet/>
      <dgm:spPr/>
      <dgm:t>
        <a:bodyPr/>
        <a:lstStyle/>
        <a:p>
          <a:endParaRPr lang="de-DE"/>
        </a:p>
      </dgm:t>
    </dgm:pt>
    <dgm:pt modelId="{FA487EFB-39E1-45FE-B820-9AE609B00734}">
      <dgm:prSet/>
      <dgm:spPr>
        <a:solidFill>
          <a:schemeClr val="accent4"/>
        </a:solidFill>
      </dgm:spPr>
      <dgm:t>
        <a:bodyPr/>
        <a:lstStyle/>
        <a:p>
          <a:r>
            <a:rPr lang="de-DE" dirty="0"/>
            <a:t>Fleisch, Fisch, Geflügel</a:t>
          </a:r>
        </a:p>
      </dgm:t>
    </dgm:pt>
    <dgm:pt modelId="{859BC8C7-FEC9-4644-A7A3-9AA27CF69D67}" type="parTrans" cxnId="{0CFCBBA7-4E56-4DE5-A6D7-D37B928A8F2C}">
      <dgm:prSet/>
      <dgm:spPr/>
      <dgm:t>
        <a:bodyPr/>
        <a:lstStyle/>
        <a:p>
          <a:endParaRPr lang="de-DE"/>
        </a:p>
      </dgm:t>
    </dgm:pt>
    <dgm:pt modelId="{B0DF9761-1589-4339-BA45-45D213377AFF}" type="sibTrans" cxnId="{0CFCBBA7-4E56-4DE5-A6D7-D37B928A8F2C}">
      <dgm:prSet/>
      <dgm:spPr/>
      <dgm:t>
        <a:bodyPr/>
        <a:lstStyle/>
        <a:p>
          <a:endParaRPr lang="de-DE"/>
        </a:p>
      </dgm:t>
    </dgm:pt>
    <dgm:pt modelId="{41E49783-8C54-43AB-85E1-DA73DB502318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Einheimisches Obst/Gemüse</a:t>
          </a:r>
        </a:p>
      </dgm:t>
    </dgm:pt>
    <dgm:pt modelId="{29E96F04-4C37-4A1B-B0CC-2E64CABDB02B}" type="parTrans" cxnId="{EAC5AA2D-8271-4D8B-BD8B-F2CB56C8CC65}">
      <dgm:prSet/>
      <dgm:spPr/>
      <dgm:t>
        <a:bodyPr/>
        <a:lstStyle/>
        <a:p>
          <a:endParaRPr lang="de-DE"/>
        </a:p>
      </dgm:t>
    </dgm:pt>
    <dgm:pt modelId="{22CDEDE4-72BC-49BA-9DC8-2F8A07C41055}" type="sibTrans" cxnId="{EAC5AA2D-8271-4D8B-BD8B-F2CB56C8CC65}">
      <dgm:prSet/>
      <dgm:spPr/>
      <dgm:t>
        <a:bodyPr/>
        <a:lstStyle/>
        <a:p>
          <a:endParaRPr lang="de-DE"/>
        </a:p>
      </dgm:t>
    </dgm:pt>
    <dgm:pt modelId="{187A2716-D2B4-41CF-8CB7-2F19268BBDB3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Exotische Früchte</a:t>
          </a:r>
        </a:p>
      </dgm:t>
    </dgm:pt>
    <dgm:pt modelId="{C3B7192F-F64E-4DE5-85CA-A17748AA709C}" type="parTrans" cxnId="{800108A9-25C8-41EB-A02E-08CE3CF728BF}">
      <dgm:prSet/>
      <dgm:spPr/>
      <dgm:t>
        <a:bodyPr/>
        <a:lstStyle/>
        <a:p>
          <a:endParaRPr lang="de-DE"/>
        </a:p>
      </dgm:t>
    </dgm:pt>
    <dgm:pt modelId="{5108E988-6171-4F7E-BD87-0E9C0777F2E2}" type="sibTrans" cxnId="{800108A9-25C8-41EB-A02E-08CE3CF728BF}">
      <dgm:prSet/>
      <dgm:spPr/>
      <dgm:t>
        <a:bodyPr/>
        <a:lstStyle/>
        <a:p>
          <a:endParaRPr lang="de-DE"/>
        </a:p>
      </dgm:t>
    </dgm:pt>
    <dgm:pt modelId="{B7B97D24-889B-4DFF-8775-174C9C1F4CBD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Backwaren</a:t>
          </a:r>
        </a:p>
      </dgm:t>
    </dgm:pt>
    <dgm:pt modelId="{9A3D3768-4B65-4E99-B91D-F04A0F4DC850}" type="parTrans" cxnId="{613CC3C1-8689-4D81-83AC-5F8F4095B653}">
      <dgm:prSet/>
      <dgm:spPr/>
      <dgm:t>
        <a:bodyPr/>
        <a:lstStyle/>
        <a:p>
          <a:endParaRPr lang="de-DE"/>
        </a:p>
      </dgm:t>
    </dgm:pt>
    <dgm:pt modelId="{89890F89-526B-443D-BF2E-93CFEB41BAAD}" type="sibTrans" cxnId="{613CC3C1-8689-4D81-83AC-5F8F4095B653}">
      <dgm:prSet/>
      <dgm:spPr/>
      <dgm:t>
        <a:bodyPr/>
        <a:lstStyle/>
        <a:p>
          <a:endParaRPr lang="de-DE"/>
        </a:p>
      </dgm:t>
    </dgm:pt>
    <dgm:pt modelId="{7C91BF2D-09DB-4895-99A2-E739B2063549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Flocken und Müsli</a:t>
          </a:r>
        </a:p>
      </dgm:t>
    </dgm:pt>
    <dgm:pt modelId="{D06D1537-4333-4E1C-BB6A-5639A0215EF0}" type="parTrans" cxnId="{286581BA-2B2D-42BF-ACEB-E5703DA7A0FA}">
      <dgm:prSet/>
      <dgm:spPr/>
      <dgm:t>
        <a:bodyPr/>
        <a:lstStyle/>
        <a:p>
          <a:endParaRPr lang="de-DE"/>
        </a:p>
      </dgm:t>
    </dgm:pt>
    <dgm:pt modelId="{012CDA74-68DC-4E0F-95AE-5C5FEAC0B87B}" type="sibTrans" cxnId="{286581BA-2B2D-42BF-ACEB-E5703DA7A0FA}">
      <dgm:prSet/>
      <dgm:spPr/>
      <dgm:t>
        <a:bodyPr/>
        <a:lstStyle/>
        <a:p>
          <a:endParaRPr lang="de-DE"/>
        </a:p>
      </dgm:t>
    </dgm:pt>
    <dgm:pt modelId="{643157E6-2864-43FF-8145-70E23A9AF1E3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Joghurt</a:t>
          </a:r>
        </a:p>
      </dgm:t>
    </dgm:pt>
    <dgm:pt modelId="{964F7625-E046-46CD-976B-AB135821D386}" type="parTrans" cxnId="{C888AEB8-DE6C-4F32-BC75-6DF6F0F97302}">
      <dgm:prSet/>
      <dgm:spPr/>
      <dgm:t>
        <a:bodyPr/>
        <a:lstStyle/>
        <a:p>
          <a:endParaRPr lang="de-DE"/>
        </a:p>
      </dgm:t>
    </dgm:pt>
    <dgm:pt modelId="{ED516E85-C756-46F3-A4AA-E5D4C7EAE4D0}" type="sibTrans" cxnId="{C888AEB8-DE6C-4F32-BC75-6DF6F0F97302}">
      <dgm:prSet/>
      <dgm:spPr/>
      <dgm:t>
        <a:bodyPr/>
        <a:lstStyle/>
        <a:p>
          <a:endParaRPr lang="de-DE"/>
        </a:p>
      </dgm:t>
    </dgm:pt>
    <dgm:pt modelId="{E5443CF0-5D5B-4DAE-967D-8A9B3EB9C631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Rind</a:t>
          </a:r>
          <a:endParaRPr lang="de-DE" dirty="0"/>
        </a:p>
      </dgm:t>
    </dgm:pt>
    <dgm:pt modelId="{CDC0555E-F554-4D98-BCD5-B694283C71C7}" type="parTrans" cxnId="{420FB9D6-51C4-4AAC-AE36-0313FDE30B1B}">
      <dgm:prSet/>
      <dgm:spPr/>
      <dgm:t>
        <a:bodyPr/>
        <a:lstStyle/>
        <a:p>
          <a:endParaRPr lang="de-DE"/>
        </a:p>
      </dgm:t>
    </dgm:pt>
    <dgm:pt modelId="{17FC6CA1-4439-4D67-9FE0-A7FB12E32A7A}" type="sibTrans" cxnId="{420FB9D6-51C4-4AAC-AE36-0313FDE30B1B}">
      <dgm:prSet/>
      <dgm:spPr/>
      <dgm:t>
        <a:bodyPr/>
        <a:lstStyle/>
        <a:p>
          <a:endParaRPr lang="de-DE"/>
        </a:p>
      </dgm:t>
    </dgm:pt>
    <dgm:pt modelId="{A70291F5-4F96-43C9-96B2-58D7C2FA8D17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Schwein</a:t>
          </a:r>
          <a:endParaRPr lang="de-DE" dirty="0"/>
        </a:p>
      </dgm:t>
    </dgm:pt>
    <dgm:pt modelId="{5CE2B49A-CF68-4364-ABD7-B82C5E5CD7B5}" type="parTrans" cxnId="{AACF950B-653C-4BD3-BBB5-DFC9166712F4}">
      <dgm:prSet/>
      <dgm:spPr/>
      <dgm:t>
        <a:bodyPr/>
        <a:lstStyle/>
        <a:p>
          <a:endParaRPr lang="de-DE"/>
        </a:p>
      </dgm:t>
    </dgm:pt>
    <dgm:pt modelId="{99D969BF-15C7-493C-9135-8B25A4DFB6A6}" type="sibTrans" cxnId="{AACF950B-653C-4BD3-BBB5-DFC9166712F4}">
      <dgm:prSet/>
      <dgm:spPr/>
      <dgm:t>
        <a:bodyPr/>
        <a:lstStyle/>
        <a:p>
          <a:endParaRPr lang="de-DE"/>
        </a:p>
      </dgm:t>
    </dgm:pt>
    <dgm:pt modelId="{EBBE4073-306D-4799-AF68-1939C7A2606F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Seefisch</a:t>
          </a:r>
          <a:endParaRPr lang="de-DE" dirty="0"/>
        </a:p>
      </dgm:t>
    </dgm:pt>
    <dgm:pt modelId="{D9A7C427-3BDA-427C-A79D-B0E7B2FB5C4A}" type="parTrans" cxnId="{4DDDD6A6-7F2E-448E-B003-04EA8904C324}">
      <dgm:prSet/>
      <dgm:spPr/>
      <dgm:t>
        <a:bodyPr/>
        <a:lstStyle/>
        <a:p>
          <a:endParaRPr lang="de-DE"/>
        </a:p>
      </dgm:t>
    </dgm:pt>
    <dgm:pt modelId="{33DBA7CF-C536-45D5-B5D5-51C298CCF9B3}" type="sibTrans" cxnId="{4DDDD6A6-7F2E-448E-B003-04EA8904C324}">
      <dgm:prSet/>
      <dgm:spPr/>
      <dgm:t>
        <a:bodyPr/>
        <a:lstStyle/>
        <a:p>
          <a:endParaRPr lang="de-DE"/>
        </a:p>
      </dgm:t>
    </dgm:pt>
    <dgm:pt modelId="{B7A1C9FD-F2D5-44CA-8ED2-8D320BEF5B3A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Huhn</a:t>
          </a:r>
          <a:endParaRPr lang="de-DE" dirty="0"/>
        </a:p>
      </dgm:t>
    </dgm:pt>
    <dgm:pt modelId="{3F03CB02-44B2-4703-9102-2C39D21302EE}" type="parTrans" cxnId="{FD1BFC74-3673-47D8-9386-125C04F592D7}">
      <dgm:prSet/>
      <dgm:spPr/>
      <dgm:t>
        <a:bodyPr/>
        <a:lstStyle/>
        <a:p>
          <a:endParaRPr lang="de-DE"/>
        </a:p>
      </dgm:t>
    </dgm:pt>
    <dgm:pt modelId="{8722433C-2092-41D3-866D-4009D9662029}" type="sibTrans" cxnId="{FD1BFC74-3673-47D8-9386-125C04F592D7}">
      <dgm:prSet/>
      <dgm:spPr/>
      <dgm:t>
        <a:bodyPr/>
        <a:lstStyle/>
        <a:p>
          <a:endParaRPr lang="de-DE"/>
        </a:p>
      </dgm:t>
    </dgm:pt>
    <dgm:pt modelId="{8C01F042-3353-40E2-BBCC-A40A8942D453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Ente</a:t>
          </a:r>
          <a:endParaRPr lang="de-DE" dirty="0"/>
        </a:p>
      </dgm:t>
    </dgm:pt>
    <dgm:pt modelId="{1C8173C1-3D91-42EC-97B9-3E7A32978120}" type="parTrans" cxnId="{14A6EAD2-8819-4937-B801-B7928AACA402}">
      <dgm:prSet/>
      <dgm:spPr/>
      <dgm:t>
        <a:bodyPr/>
        <a:lstStyle/>
        <a:p>
          <a:endParaRPr lang="de-DE"/>
        </a:p>
      </dgm:t>
    </dgm:pt>
    <dgm:pt modelId="{8B0E4D09-9612-49AF-93AB-C057F239257D}" type="sibTrans" cxnId="{14A6EAD2-8819-4937-B801-B7928AACA402}">
      <dgm:prSet/>
      <dgm:spPr/>
      <dgm:t>
        <a:bodyPr/>
        <a:lstStyle/>
        <a:p>
          <a:endParaRPr lang="de-DE"/>
        </a:p>
      </dgm:t>
    </dgm:pt>
    <dgm:pt modelId="{C4A2ED50-3DDF-41D3-968D-5F2C1CABEEFC}">
      <dgm:prSet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Pute</a:t>
          </a:r>
          <a:endParaRPr lang="de-DE" dirty="0"/>
        </a:p>
      </dgm:t>
    </dgm:pt>
    <dgm:pt modelId="{448E78C3-ED32-4A7D-932D-5173D05542E0}" type="parTrans" cxnId="{4FC5696A-7076-4C44-88D4-EE224C0006E4}">
      <dgm:prSet/>
      <dgm:spPr/>
      <dgm:t>
        <a:bodyPr/>
        <a:lstStyle/>
        <a:p>
          <a:endParaRPr lang="de-DE"/>
        </a:p>
      </dgm:t>
    </dgm:pt>
    <dgm:pt modelId="{E1521D96-5EA3-4D31-AA66-DF0688F7A79E}" type="sibTrans" cxnId="{4FC5696A-7076-4C44-88D4-EE224C0006E4}">
      <dgm:prSet/>
      <dgm:spPr/>
      <dgm:t>
        <a:bodyPr/>
        <a:lstStyle/>
        <a:p>
          <a:endParaRPr lang="de-DE"/>
        </a:p>
      </dgm:t>
    </dgm:pt>
    <dgm:pt modelId="{069A69CF-3A5A-4EF0-B9DF-C49DFF7F97F3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Käse</a:t>
          </a:r>
        </a:p>
      </dgm:t>
    </dgm:pt>
    <dgm:pt modelId="{365A39E0-7C1A-4265-B768-1E1D372A57C3}" type="parTrans" cxnId="{BE276013-CF06-4868-A76C-B272F223E2C3}">
      <dgm:prSet/>
      <dgm:spPr/>
      <dgm:t>
        <a:bodyPr/>
        <a:lstStyle/>
        <a:p>
          <a:endParaRPr lang="de-DE"/>
        </a:p>
      </dgm:t>
    </dgm:pt>
    <dgm:pt modelId="{5162C6C5-77CE-469E-AF4F-AA84CA65EF36}" type="sibTrans" cxnId="{BE276013-CF06-4868-A76C-B272F223E2C3}">
      <dgm:prSet/>
      <dgm:spPr/>
      <dgm:t>
        <a:bodyPr/>
        <a:lstStyle/>
        <a:p>
          <a:endParaRPr lang="de-DE"/>
        </a:p>
      </dgm:t>
    </dgm:pt>
    <dgm:pt modelId="{D9CAB73A-A0A9-467E-884E-88A81FF8E489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/>
            <a:t>Quark</a:t>
          </a:r>
        </a:p>
      </dgm:t>
    </dgm:pt>
    <dgm:pt modelId="{0606DF69-2343-4415-8B6D-8BAC87175C0A}" type="parTrans" cxnId="{CEFF22C4-E802-4A2C-8B71-1F552795A028}">
      <dgm:prSet/>
      <dgm:spPr/>
      <dgm:t>
        <a:bodyPr/>
        <a:lstStyle/>
        <a:p>
          <a:endParaRPr lang="de-DE"/>
        </a:p>
      </dgm:t>
    </dgm:pt>
    <dgm:pt modelId="{5222EF4A-E7E7-412D-BCD6-E519EB86039F}" type="sibTrans" cxnId="{CEFF22C4-E802-4A2C-8B71-1F552795A028}">
      <dgm:prSet/>
      <dgm:spPr/>
      <dgm:t>
        <a:bodyPr/>
        <a:lstStyle/>
        <a:p>
          <a:endParaRPr lang="de-DE"/>
        </a:p>
      </dgm:t>
    </dgm:pt>
    <dgm:pt modelId="{00BAA6EB-0D6C-4BC1-AEBF-6405189AF01B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/>
            <a:t>Eier</a:t>
          </a:r>
          <a:endParaRPr lang="de-DE" dirty="0"/>
        </a:p>
      </dgm:t>
    </dgm:pt>
    <dgm:pt modelId="{CE894077-1C27-45FC-A8A7-479805FBCA7B}" type="parTrans" cxnId="{A50C6079-A407-46BE-9F89-C453CF073FF1}">
      <dgm:prSet/>
      <dgm:spPr/>
      <dgm:t>
        <a:bodyPr/>
        <a:lstStyle/>
        <a:p>
          <a:endParaRPr lang="de-DE"/>
        </a:p>
      </dgm:t>
    </dgm:pt>
    <dgm:pt modelId="{1DF41657-6E65-47CE-B5B4-69D9C63466C3}" type="sibTrans" cxnId="{A50C6079-A407-46BE-9F89-C453CF073FF1}">
      <dgm:prSet/>
      <dgm:spPr/>
      <dgm:t>
        <a:bodyPr/>
        <a:lstStyle/>
        <a:p>
          <a:endParaRPr lang="de-DE"/>
        </a:p>
      </dgm:t>
    </dgm:pt>
    <dgm:pt modelId="{F79E0613-67E3-48CA-8E48-ADF76A7D979E}" type="pres">
      <dgm:prSet presAssocID="{75279448-0512-4598-ABA1-7261BB742F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682E9A3-07A9-45AE-BF01-4D9B52755275}" type="pres">
      <dgm:prSet presAssocID="{677F1933-5D26-4F8F-B58E-A1B99337C000}" presName="hierRoot1" presStyleCnt="0">
        <dgm:presLayoutVars>
          <dgm:hierBranch val="init"/>
        </dgm:presLayoutVars>
      </dgm:prSet>
      <dgm:spPr/>
    </dgm:pt>
    <dgm:pt modelId="{48C566BB-ECE7-49BF-94C1-14D82C045C9A}" type="pres">
      <dgm:prSet presAssocID="{677F1933-5D26-4F8F-B58E-A1B99337C000}" presName="rootComposite1" presStyleCnt="0"/>
      <dgm:spPr/>
    </dgm:pt>
    <dgm:pt modelId="{47998963-DDB3-45D2-AA7C-974EA084C6EE}" type="pres">
      <dgm:prSet presAssocID="{677F1933-5D26-4F8F-B58E-A1B99337C000}" presName="rootText1" presStyleLbl="node1" presStyleIdx="0" presStyleCnt="19">
        <dgm:presLayoutVars>
          <dgm:chPref val="3"/>
        </dgm:presLayoutVars>
      </dgm:prSet>
      <dgm:spPr/>
    </dgm:pt>
    <dgm:pt modelId="{66D27E6A-A21B-47CB-881A-7F2971BB7EA0}" type="pres">
      <dgm:prSet presAssocID="{677F1933-5D26-4F8F-B58E-A1B99337C000}" presName="rootConnector1" presStyleLbl="node1" presStyleIdx="0" presStyleCnt="19"/>
      <dgm:spPr/>
    </dgm:pt>
    <dgm:pt modelId="{0B1C3590-9635-4C13-BC24-A11E98C8794D}" type="pres">
      <dgm:prSet presAssocID="{677F1933-5D26-4F8F-B58E-A1B99337C000}" presName="hierChild2" presStyleCnt="0"/>
      <dgm:spPr/>
    </dgm:pt>
    <dgm:pt modelId="{31507F72-11E7-464D-B190-52898F6EF73A}" type="pres">
      <dgm:prSet presAssocID="{677F1933-5D26-4F8F-B58E-A1B99337C000}" presName="hierChild3" presStyleCnt="0"/>
      <dgm:spPr/>
    </dgm:pt>
    <dgm:pt modelId="{D011BA64-1AF6-4B99-AD9D-04F053ACBEEA}" type="pres">
      <dgm:prSet presAssocID="{DD828AA0-267E-4122-BD45-AABFCD2D13BC}" presName="Name108" presStyleLbl="parChTrans1D2" presStyleIdx="0" presStyleCnt="2"/>
      <dgm:spPr/>
    </dgm:pt>
    <dgm:pt modelId="{F73E8BC5-66C2-4E57-9A92-7DD9EC5E909F}" type="pres">
      <dgm:prSet presAssocID="{2442A904-1B33-4351-AE56-A104518E6D39}" presName="hierRoot3" presStyleCnt="0">
        <dgm:presLayoutVars>
          <dgm:hierBranch val="init"/>
        </dgm:presLayoutVars>
      </dgm:prSet>
      <dgm:spPr/>
    </dgm:pt>
    <dgm:pt modelId="{24EA12BA-C8C8-46FD-825B-D792579861B5}" type="pres">
      <dgm:prSet presAssocID="{2442A904-1B33-4351-AE56-A104518E6D39}" presName="rootComposite3" presStyleCnt="0"/>
      <dgm:spPr/>
    </dgm:pt>
    <dgm:pt modelId="{8DC77EF3-DE22-4296-ACF9-350FFBE4FC12}" type="pres">
      <dgm:prSet presAssocID="{2442A904-1B33-4351-AE56-A104518E6D39}" presName="rootText3" presStyleLbl="asst0" presStyleIdx="0" presStyleCnt="2">
        <dgm:presLayoutVars>
          <dgm:chPref val="3"/>
        </dgm:presLayoutVars>
      </dgm:prSet>
      <dgm:spPr/>
    </dgm:pt>
    <dgm:pt modelId="{6419D45A-5898-4A56-BDFB-5D3269739C08}" type="pres">
      <dgm:prSet presAssocID="{2442A904-1B33-4351-AE56-A104518E6D39}" presName="rootConnector3" presStyleLbl="asst1" presStyleIdx="0" presStyleCnt="0"/>
      <dgm:spPr/>
    </dgm:pt>
    <dgm:pt modelId="{0D9FAAEE-73B0-4619-8EF8-67BA79CD1DAF}" type="pres">
      <dgm:prSet presAssocID="{2442A904-1B33-4351-AE56-A104518E6D39}" presName="hierChild6" presStyleCnt="0"/>
      <dgm:spPr/>
    </dgm:pt>
    <dgm:pt modelId="{A009A463-729B-4C7E-8C9E-ABD792C04214}" type="pres">
      <dgm:prSet presAssocID="{17187F67-C4A3-4A23-9A09-29731F005B9E}" presName="Name37" presStyleLbl="parChTrans1D3" presStyleIdx="0" presStyleCnt="4"/>
      <dgm:spPr/>
    </dgm:pt>
    <dgm:pt modelId="{0EF52F47-F610-4DBB-A7FF-946BEFAB328A}" type="pres">
      <dgm:prSet presAssocID="{C2737CFD-C960-4744-97E8-6F67FD09CAB0}" presName="hierRoot2" presStyleCnt="0">
        <dgm:presLayoutVars>
          <dgm:hierBranch val="init"/>
        </dgm:presLayoutVars>
      </dgm:prSet>
      <dgm:spPr/>
    </dgm:pt>
    <dgm:pt modelId="{18419383-22C4-44EC-A189-736C30B7342D}" type="pres">
      <dgm:prSet presAssocID="{C2737CFD-C960-4744-97E8-6F67FD09CAB0}" presName="rootComposite" presStyleCnt="0"/>
      <dgm:spPr/>
    </dgm:pt>
    <dgm:pt modelId="{B758B960-81D7-4B44-AEA9-B6FE29A57D3C}" type="pres">
      <dgm:prSet presAssocID="{C2737CFD-C960-4744-97E8-6F67FD09CAB0}" presName="rootText" presStyleLbl="node1" presStyleIdx="1" presStyleCnt="19">
        <dgm:presLayoutVars>
          <dgm:chPref val="3"/>
        </dgm:presLayoutVars>
      </dgm:prSet>
      <dgm:spPr/>
    </dgm:pt>
    <dgm:pt modelId="{307F2858-D2F0-418C-B1FF-A6063DF84CD9}" type="pres">
      <dgm:prSet presAssocID="{C2737CFD-C960-4744-97E8-6F67FD09CAB0}" presName="rootConnector" presStyleLbl="node3" presStyleIdx="0" presStyleCnt="0"/>
      <dgm:spPr/>
    </dgm:pt>
    <dgm:pt modelId="{B6662E14-79E6-44F5-AC53-E56692C56CDF}" type="pres">
      <dgm:prSet presAssocID="{C2737CFD-C960-4744-97E8-6F67FD09CAB0}" presName="hierChild4" presStyleCnt="0"/>
      <dgm:spPr/>
    </dgm:pt>
    <dgm:pt modelId="{805446F9-5F5A-4E47-890A-DC2952653164}" type="pres">
      <dgm:prSet presAssocID="{9A3D3768-4B65-4E99-B91D-F04A0F4DC850}" presName="Name37" presStyleLbl="parChTrans1D4" presStyleIdx="0" presStyleCnt="14"/>
      <dgm:spPr/>
    </dgm:pt>
    <dgm:pt modelId="{D5281C67-9A3E-4B8C-BA36-73C939B9107A}" type="pres">
      <dgm:prSet presAssocID="{B7B97D24-889B-4DFF-8775-174C9C1F4CBD}" presName="hierRoot2" presStyleCnt="0">
        <dgm:presLayoutVars>
          <dgm:hierBranch val="init"/>
        </dgm:presLayoutVars>
      </dgm:prSet>
      <dgm:spPr/>
    </dgm:pt>
    <dgm:pt modelId="{017DB7EE-57B4-4078-95D1-F6889292FEF7}" type="pres">
      <dgm:prSet presAssocID="{B7B97D24-889B-4DFF-8775-174C9C1F4CBD}" presName="rootComposite" presStyleCnt="0"/>
      <dgm:spPr/>
    </dgm:pt>
    <dgm:pt modelId="{F06E520A-82E0-4BE8-A3D1-37DF7CC28DA9}" type="pres">
      <dgm:prSet presAssocID="{B7B97D24-889B-4DFF-8775-174C9C1F4CBD}" presName="rootText" presStyleLbl="node1" presStyleIdx="2" presStyleCnt="19">
        <dgm:presLayoutVars>
          <dgm:chPref val="3"/>
        </dgm:presLayoutVars>
      </dgm:prSet>
      <dgm:spPr/>
    </dgm:pt>
    <dgm:pt modelId="{30F67AE4-6CC3-433D-9868-900F042F0BBC}" type="pres">
      <dgm:prSet presAssocID="{B7B97D24-889B-4DFF-8775-174C9C1F4CBD}" presName="rootConnector" presStyleLbl="node4" presStyleIdx="0" presStyleCnt="0"/>
      <dgm:spPr/>
    </dgm:pt>
    <dgm:pt modelId="{3F544AEA-60C4-4F3F-A2AB-85D4BC8697BF}" type="pres">
      <dgm:prSet presAssocID="{B7B97D24-889B-4DFF-8775-174C9C1F4CBD}" presName="hierChild4" presStyleCnt="0"/>
      <dgm:spPr/>
    </dgm:pt>
    <dgm:pt modelId="{8940CDB0-3A26-4ECD-960E-37257226FA10}" type="pres">
      <dgm:prSet presAssocID="{B7B97D24-889B-4DFF-8775-174C9C1F4CBD}" presName="hierChild5" presStyleCnt="0"/>
      <dgm:spPr/>
    </dgm:pt>
    <dgm:pt modelId="{9FEF28DB-4F7E-4025-8117-C3C35CFDC963}" type="pres">
      <dgm:prSet presAssocID="{D06D1537-4333-4E1C-BB6A-5639A0215EF0}" presName="Name37" presStyleLbl="parChTrans1D4" presStyleIdx="1" presStyleCnt="14"/>
      <dgm:spPr/>
    </dgm:pt>
    <dgm:pt modelId="{376960C5-E8FC-4881-9B18-35AC1BA8C757}" type="pres">
      <dgm:prSet presAssocID="{7C91BF2D-09DB-4895-99A2-E739B2063549}" presName="hierRoot2" presStyleCnt="0">
        <dgm:presLayoutVars>
          <dgm:hierBranch val="init"/>
        </dgm:presLayoutVars>
      </dgm:prSet>
      <dgm:spPr/>
    </dgm:pt>
    <dgm:pt modelId="{25D586DF-6739-4FD9-99D5-3725DA425F08}" type="pres">
      <dgm:prSet presAssocID="{7C91BF2D-09DB-4895-99A2-E739B2063549}" presName="rootComposite" presStyleCnt="0"/>
      <dgm:spPr/>
    </dgm:pt>
    <dgm:pt modelId="{D60A06E2-3D66-48CB-9472-DD28C2591A6B}" type="pres">
      <dgm:prSet presAssocID="{7C91BF2D-09DB-4895-99A2-E739B2063549}" presName="rootText" presStyleLbl="node1" presStyleIdx="3" presStyleCnt="19">
        <dgm:presLayoutVars>
          <dgm:chPref val="3"/>
        </dgm:presLayoutVars>
      </dgm:prSet>
      <dgm:spPr/>
    </dgm:pt>
    <dgm:pt modelId="{3E1DE5DF-A768-45BB-96EC-9870F3C607F9}" type="pres">
      <dgm:prSet presAssocID="{7C91BF2D-09DB-4895-99A2-E739B2063549}" presName="rootConnector" presStyleLbl="node4" presStyleIdx="0" presStyleCnt="0"/>
      <dgm:spPr/>
    </dgm:pt>
    <dgm:pt modelId="{8FDF3A7F-2E7A-442F-9C4E-03E3FD3678C3}" type="pres">
      <dgm:prSet presAssocID="{7C91BF2D-09DB-4895-99A2-E739B2063549}" presName="hierChild4" presStyleCnt="0"/>
      <dgm:spPr/>
    </dgm:pt>
    <dgm:pt modelId="{80BC83CF-03E8-4378-8BDA-06E97E3B0487}" type="pres">
      <dgm:prSet presAssocID="{7C91BF2D-09DB-4895-99A2-E739B2063549}" presName="hierChild5" presStyleCnt="0"/>
      <dgm:spPr/>
    </dgm:pt>
    <dgm:pt modelId="{CDC28BF6-7483-453D-AB8E-314190492EA3}" type="pres">
      <dgm:prSet presAssocID="{C2737CFD-C960-4744-97E8-6F67FD09CAB0}" presName="hierChild5" presStyleCnt="0"/>
      <dgm:spPr/>
    </dgm:pt>
    <dgm:pt modelId="{13054139-1BA2-4FF5-BCED-4988097A64FA}" type="pres">
      <dgm:prSet presAssocID="{AA7E649F-E7D2-46EB-ACBC-C1D53B21A608}" presName="Name37" presStyleLbl="parChTrans1D3" presStyleIdx="1" presStyleCnt="4"/>
      <dgm:spPr/>
    </dgm:pt>
    <dgm:pt modelId="{27E47748-BE8C-4884-BB0B-9D993D70742E}" type="pres">
      <dgm:prSet presAssocID="{12D837CF-420A-41F1-914A-C58A8597D169}" presName="hierRoot2" presStyleCnt="0">
        <dgm:presLayoutVars>
          <dgm:hierBranch val="init"/>
        </dgm:presLayoutVars>
      </dgm:prSet>
      <dgm:spPr/>
    </dgm:pt>
    <dgm:pt modelId="{15B58A5C-2E57-4B76-BF6F-C2EA706BE7B1}" type="pres">
      <dgm:prSet presAssocID="{12D837CF-420A-41F1-914A-C58A8597D169}" presName="rootComposite" presStyleCnt="0"/>
      <dgm:spPr/>
    </dgm:pt>
    <dgm:pt modelId="{E9C999A0-58F2-4A89-9D02-C37C33EE7EED}" type="pres">
      <dgm:prSet presAssocID="{12D837CF-420A-41F1-914A-C58A8597D169}" presName="rootText" presStyleLbl="node1" presStyleIdx="4" presStyleCnt="19">
        <dgm:presLayoutVars>
          <dgm:chPref val="3"/>
        </dgm:presLayoutVars>
      </dgm:prSet>
      <dgm:spPr/>
    </dgm:pt>
    <dgm:pt modelId="{7FC3355F-AC50-49AD-82F5-CE1D9BC04D7B}" type="pres">
      <dgm:prSet presAssocID="{12D837CF-420A-41F1-914A-C58A8597D169}" presName="rootConnector" presStyleLbl="node3" presStyleIdx="0" presStyleCnt="0"/>
      <dgm:spPr/>
    </dgm:pt>
    <dgm:pt modelId="{9BF5996C-6C6D-44E7-9377-A9328E3C7116}" type="pres">
      <dgm:prSet presAssocID="{12D837CF-420A-41F1-914A-C58A8597D169}" presName="hierChild4" presStyleCnt="0"/>
      <dgm:spPr/>
    </dgm:pt>
    <dgm:pt modelId="{9E6B2E5B-3DA9-47A3-B141-42F57F23DF8A}" type="pres">
      <dgm:prSet presAssocID="{29E96F04-4C37-4A1B-B0CC-2E64CABDB02B}" presName="Name37" presStyleLbl="parChTrans1D4" presStyleIdx="2" presStyleCnt="14"/>
      <dgm:spPr/>
    </dgm:pt>
    <dgm:pt modelId="{01D61865-632B-41B7-BC5A-AEB99D11CA4E}" type="pres">
      <dgm:prSet presAssocID="{41E49783-8C54-43AB-85E1-DA73DB502318}" presName="hierRoot2" presStyleCnt="0">
        <dgm:presLayoutVars>
          <dgm:hierBranch val="init"/>
        </dgm:presLayoutVars>
      </dgm:prSet>
      <dgm:spPr/>
    </dgm:pt>
    <dgm:pt modelId="{8ACE845E-2486-47A3-BD04-D6C119F4350F}" type="pres">
      <dgm:prSet presAssocID="{41E49783-8C54-43AB-85E1-DA73DB502318}" presName="rootComposite" presStyleCnt="0"/>
      <dgm:spPr/>
    </dgm:pt>
    <dgm:pt modelId="{14A71A08-0000-4AAF-B1A5-C76A100FDBAB}" type="pres">
      <dgm:prSet presAssocID="{41E49783-8C54-43AB-85E1-DA73DB502318}" presName="rootText" presStyleLbl="node1" presStyleIdx="5" presStyleCnt="19">
        <dgm:presLayoutVars>
          <dgm:chPref val="3"/>
        </dgm:presLayoutVars>
      </dgm:prSet>
      <dgm:spPr/>
    </dgm:pt>
    <dgm:pt modelId="{8A23CEA7-A479-4ABD-BABC-14441F7AD0CC}" type="pres">
      <dgm:prSet presAssocID="{41E49783-8C54-43AB-85E1-DA73DB502318}" presName="rootConnector" presStyleLbl="node4" presStyleIdx="0" presStyleCnt="0"/>
      <dgm:spPr/>
    </dgm:pt>
    <dgm:pt modelId="{6ED79818-108E-4D82-B0EB-E7620B7964C0}" type="pres">
      <dgm:prSet presAssocID="{41E49783-8C54-43AB-85E1-DA73DB502318}" presName="hierChild4" presStyleCnt="0"/>
      <dgm:spPr/>
    </dgm:pt>
    <dgm:pt modelId="{35988A11-75A6-44E4-9B44-46F810ECBAAD}" type="pres">
      <dgm:prSet presAssocID="{41E49783-8C54-43AB-85E1-DA73DB502318}" presName="hierChild5" presStyleCnt="0"/>
      <dgm:spPr/>
    </dgm:pt>
    <dgm:pt modelId="{03405B26-91D7-4EB6-848E-6E12A39FFA72}" type="pres">
      <dgm:prSet presAssocID="{C3B7192F-F64E-4DE5-85CA-A17748AA709C}" presName="Name37" presStyleLbl="parChTrans1D4" presStyleIdx="3" presStyleCnt="14"/>
      <dgm:spPr/>
    </dgm:pt>
    <dgm:pt modelId="{34089E88-AE5D-4CFC-9822-A2D4A9BF81B1}" type="pres">
      <dgm:prSet presAssocID="{187A2716-D2B4-41CF-8CB7-2F19268BBDB3}" presName="hierRoot2" presStyleCnt="0">
        <dgm:presLayoutVars>
          <dgm:hierBranch val="init"/>
        </dgm:presLayoutVars>
      </dgm:prSet>
      <dgm:spPr/>
    </dgm:pt>
    <dgm:pt modelId="{57E32E2D-106E-457E-A578-8DEBDC928E1F}" type="pres">
      <dgm:prSet presAssocID="{187A2716-D2B4-41CF-8CB7-2F19268BBDB3}" presName="rootComposite" presStyleCnt="0"/>
      <dgm:spPr/>
    </dgm:pt>
    <dgm:pt modelId="{117F131C-6FCB-4398-B355-6B014BF9816F}" type="pres">
      <dgm:prSet presAssocID="{187A2716-D2B4-41CF-8CB7-2F19268BBDB3}" presName="rootText" presStyleLbl="node1" presStyleIdx="6" presStyleCnt="19">
        <dgm:presLayoutVars>
          <dgm:chPref val="3"/>
        </dgm:presLayoutVars>
      </dgm:prSet>
      <dgm:spPr/>
    </dgm:pt>
    <dgm:pt modelId="{1DF55587-C34B-48AF-AD9E-FBA0AF3A1F9E}" type="pres">
      <dgm:prSet presAssocID="{187A2716-D2B4-41CF-8CB7-2F19268BBDB3}" presName="rootConnector" presStyleLbl="node4" presStyleIdx="0" presStyleCnt="0"/>
      <dgm:spPr/>
    </dgm:pt>
    <dgm:pt modelId="{BFD48840-3204-432C-9590-DD6710ACCD3F}" type="pres">
      <dgm:prSet presAssocID="{187A2716-D2B4-41CF-8CB7-2F19268BBDB3}" presName="hierChild4" presStyleCnt="0"/>
      <dgm:spPr/>
    </dgm:pt>
    <dgm:pt modelId="{BF441BC0-6294-4A94-B5DD-5AB2107CEDE3}" type="pres">
      <dgm:prSet presAssocID="{187A2716-D2B4-41CF-8CB7-2F19268BBDB3}" presName="hierChild5" presStyleCnt="0"/>
      <dgm:spPr/>
    </dgm:pt>
    <dgm:pt modelId="{DAC3CF91-BD1F-4115-89D6-42BEF8C2A742}" type="pres">
      <dgm:prSet presAssocID="{12D837CF-420A-41F1-914A-C58A8597D169}" presName="hierChild5" presStyleCnt="0"/>
      <dgm:spPr/>
    </dgm:pt>
    <dgm:pt modelId="{EC7420C1-7810-4B06-9691-2B0F7609C885}" type="pres">
      <dgm:prSet presAssocID="{2442A904-1B33-4351-AE56-A104518E6D39}" presName="hierChild7" presStyleCnt="0"/>
      <dgm:spPr/>
    </dgm:pt>
    <dgm:pt modelId="{DA633A20-680B-47D3-AAA1-2C1A48C66EEC}" type="pres">
      <dgm:prSet presAssocID="{E99373AB-67DB-4441-80AF-45E8584FCE6F}" presName="Name108" presStyleLbl="parChTrans1D2" presStyleIdx="1" presStyleCnt="2"/>
      <dgm:spPr/>
    </dgm:pt>
    <dgm:pt modelId="{38FECF0D-ADA8-4D3F-9062-19F51AAEC6FB}" type="pres">
      <dgm:prSet presAssocID="{76B3FD18-C077-406D-B20F-C0F083C7CA4C}" presName="hierRoot3" presStyleCnt="0">
        <dgm:presLayoutVars>
          <dgm:hierBranch val="init"/>
        </dgm:presLayoutVars>
      </dgm:prSet>
      <dgm:spPr/>
    </dgm:pt>
    <dgm:pt modelId="{4A8FE54B-FDFF-4DBE-8DED-F3597038322F}" type="pres">
      <dgm:prSet presAssocID="{76B3FD18-C077-406D-B20F-C0F083C7CA4C}" presName="rootComposite3" presStyleCnt="0"/>
      <dgm:spPr/>
    </dgm:pt>
    <dgm:pt modelId="{8953BAB1-8ADF-4ADC-A8CA-C780704A522D}" type="pres">
      <dgm:prSet presAssocID="{76B3FD18-C077-406D-B20F-C0F083C7CA4C}" presName="rootText3" presStyleLbl="asst0" presStyleIdx="1" presStyleCnt="2">
        <dgm:presLayoutVars>
          <dgm:chPref val="3"/>
        </dgm:presLayoutVars>
      </dgm:prSet>
      <dgm:spPr/>
    </dgm:pt>
    <dgm:pt modelId="{9E2B08D8-9744-4A6B-8EDE-B96754E268DF}" type="pres">
      <dgm:prSet presAssocID="{76B3FD18-C077-406D-B20F-C0F083C7CA4C}" presName="rootConnector3" presStyleLbl="asst1" presStyleIdx="0" presStyleCnt="0"/>
      <dgm:spPr/>
    </dgm:pt>
    <dgm:pt modelId="{AD2278EB-5BA4-4901-90EC-77D8E23A76F3}" type="pres">
      <dgm:prSet presAssocID="{76B3FD18-C077-406D-B20F-C0F083C7CA4C}" presName="hierChild6" presStyleCnt="0"/>
      <dgm:spPr/>
    </dgm:pt>
    <dgm:pt modelId="{995B8A4F-BFD9-4361-9C8A-86AEA13CFCF9}" type="pres">
      <dgm:prSet presAssocID="{5953CB85-267B-4AE9-A327-675ABD38B9ED}" presName="Name37" presStyleLbl="parChTrans1D3" presStyleIdx="2" presStyleCnt="4"/>
      <dgm:spPr/>
    </dgm:pt>
    <dgm:pt modelId="{5898B3E1-5294-42E8-8451-68470C89E8A6}" type="pres">
      <dgm:prSet presAssocID="{8BD012F7-37C9-4CDD-AE2E-6F7C45F4FE94}" presName="hierRoot2" presStyleCnt="0">
        <dgm:presLayoutVars>
          <dgm:hierBranch val="init"/>
        </dgm:presLayoutVars>
      </dgm:prSet>
      <dgm:spPr/>
    </dgm:pt>
    <dgm:pt modelId="{9A2E425F-33AC-486F-B8B9-11973BDDB471}" type="pres">
      <dgm:prSet presAssocID="{8BD012F7-37C9-4CDD-AE2E-6F7C45F4FE94}" presName="rootComposite" presStyleCnt="0"/>
      <dgm:spPr/>
    </dgm:pt>
    <dgm:pt modelId="{3EE38A46-9BFB-4286-A0F0-5B96E3353DA7}" type="pres">
      <dgm:prSet presAssocID="{8BD012F7-37C9-4CDD-AE2E-6F7C45F4FE94}" presName="rootText" presStyleLbl="node1" presStyleIdx="7" presStyleCnt="19">
        <dgm:presLayoutVars>
          <dgm:chPref val="3"/>
        </dgm:presLayoutVars>
      </dgm:prSet>
      <dgm:spPr/>
    </dgm:pt>
    <dgm:pt modelId="{977D26CF-82E1-4226-B751-69F74655A68E}" type="pres">
      <dgm:prSet presAssocID="{8BD012F7-37C9-4CDD-AE2E-6F7C45F4FE94}" presName="rootConnector" presStyleLbl="node3" presStyleIdx="0" presStyleCnt="0"/>
      <dgm:spPr/>
    </dgm:pt>
    <dgm:pt modelId="{5297AC4A-C370-4AAC-ACDD-EA64B344D082}" type="pres">
      <dgm:prSet presAssocID="{8BD012F7-37C9-4CDD-AE2E-6F7C45F4FE94}" presName="hierChild4" presStyleCnt="0"/>
      <dgm:spPr/>
    </dgm:pt>
    <dgm:pt modelId="{1D4F9C73-AFCB-4476-9077-BDDA9EE56321}" type="pres">
      <dgm:prSet presAssocID="{CE894077-1C27-45FC-A8A7-479805FBCA7B}" presName="Name37" presStyleLbl="parChTrans1D4" presStyleIdx="4" presStyleCnt="14"/>
      <dgm:spPr/>
    </dgm:pt>
    <dgm:pt modelId="{059740F3-C29C-42A2-A321-79E6CF085ED9}" type="pres">
      <dgm:prSet presAssocID="{00BAA6EB-0D6C-4BC1-AEBF-6405189AF01B}" presName="hierRoot2" presStyleCnt="0">
        <dgm:presLayoutVars>
          <dgm:hierBranch val="init"/>
        </dgm:presLayoutVars>
      </dgm:prSet>
      <dgm:spPr/>
    </dgm:pt>
    <dgm:pt modelId="{B57A2160-ABA5-4625-BB3C-D65FE364D7A7}" type="pres">
      <dgm:prSet presAssocID="{00BAA6EB-0D6C-4BC1-AEBF-6405189AF01B}" presName="rootComposite" presStyleCnt="0"/>
      <dgm:spPr/>
    </dgm:pt>
    <dgm:pt modelId="{4203A389-6594-45DD-8AC1-8D34AC448C30}" type="pres">
      <dgm:prSet presAssocID="{00BAA6EB-0D6C-4BC1-AEBF-6405189AF01B}" presName="rootText" presStyleLbl="node1" presStyleIdx="8" presStyleCnt="19">
        <dgm:presLayoutVars>
          <dgm:chPref val="3"/>
        </dgm:presLayoutVars>
      </dgm:prSet>
      <dgm:spPr/>
    </dgm:pt>
    <dgm:pt modelId="{ABAFC0B7-733E-45FC-85E3-B3DA4090653E}" type="pres">
      <dgm:prSet presAssocID="{00BAA6EB-0D6C-4BC1-AEBF-6405189AF01B}" presName="rootConnector" presStyleLbl="node4" presStyleIdx="0" presStyleCnt="0"/>
      <dgm:spPr/>
    </dgm:pt>
    <dgm:pt modelId="{61CBFB78-D05A-40ED-9C08-E21CCF2DD8E7}" type="pres">
      <dgm:prSet presAssocID="{00BAA6EB-0D6C-4BC1-AEBF-6405189AF01B}" presName="hierChild4" presStyleCnt="0"/>
      <dgm:spPr/>
    </dgm:pt>
    <dgm:pt modelId="{84967AE5-EF44-4635-B65A-8971049DFAE0}" type="pres">
      <dgm:prSet presAssocID="{00BAA6EB-0D6C-4BC1-AEBF-6405189AF01B}" presName="hierChild5" presStyleCnt="0"/>
      <dgm:spPr/>
    </dgm:pt>
    <dgm:pt modelId="{5ED7CCC5-F4FF-4148-86EA-5F9A1510702A}" type="pres">
      <dgm:prSet presAssocID="{964F7625-E046-46CD-976B-AB135821D386}" presName="Name37" presStyleLbl="parChTrans1D4" presStyleIdx="5" presStyleCnt="14"/>
      <dgm:spPr/>
    </dgm:pt>
    <dgm:pt modelId="{E3F82194-1A74-4AA1-B880-2CAAEEA8DE11}" type="pres">
      <dgm:prSet presAssocID="{643157E6-2864-43FF-8145-70E23A9AF1E3}" presName="hierRoot2" presStyleCnt="0">
        <dgm:presLayoutVars>
          <dgm:hierBranch val="init"/>
        </dgm:presLayoutVars>
      </dgm:prSet>
      <dgm:spPr/>
    </dgm:pt>
    <dgm:pt modelId="{185E8888-8CE4-474F-A5AD-F983252A0BA4}" type="pres">
      <dgm:prSet presAssocID="{643157E6-2864-43FF-8145-70E23A9AF1E3}" presName="rootComposite" presStyleCnt="0"/>
      <dgm:spPr/>
    </dgm:pt>
    <dgm:pt modelId="{EFA0653B-8101-461A-B6AF-F569D7E31E1C}" type="pres">
      <dgm:prSet presAssocID="{643157E6-2864-43FF-8145-70E23A9AF1E3}" presName="rootText" presStyleLbl="node1" presStyleIdx="9" presStyleCnt="19">
        <dgm:presLayoutVars>
          <dgm:chPref val="3"/>
        </dgm:presLayoutVars>
      </dgm:prSet>
      <dgm:spPr/>
    </dgm:pt>
    <dgm:pt modelId="{C2FEBDAF-3847-41C9-A8C4-1A12EE6391C7}" type="pres">
      <dgm:prSet presAssocID="{643157E6-2864-43FF-8145-70E23A9AF1E3}" presName="rootConnector" presStyleLbl="node4" presStyleIdx="0" presStyleCnt="0"/>
      <dgm:spPr/>
    </dgm:pt>
    <dgm:pt modelId="{4175DDCE-6364-4A73-92D2-6BC7FC8993AA}" type="pres">
      <dgm:prSet presAssocID="{643157E6-2864-43FF-8145-70E23A9AF1E3}" presName="hierChild4" presStyleCnt="0"/>
      <dgm:spPr/>
    </dgm:pt>
    <dgm:pt modelId="{1C180496-608B-4CEF-8A5D-5A916E418E1E}" type="pres">
      <dgm:prSet presAssocID="{643157E6-2864-43FF-8145-70E23A9AF1E3}" presName="hierChild5" presStyleCnt="0"/>
      <dgm:spPr/>
    </dgm:pt>
    <dgm:pt modelId="{2BA8B828-BD31-4563-9F5C-D782256F52A1}" type="pres">
      <dgm:prSet presAssocID="{365A39E0-7C1A-4265-B768-1E1D372A57C3}" presName="Name37" presStyleLbl="parChTrans1D4" presStyleIdx="6" presStyleCnt="14"/>
      <dgm:spPr/>
    </dgm:pt>
    <dgm:pt modelId="{1568E462-8830-48A2-A470-DFEE1F2F158C}" type="pres">
      <dgm:prSet presAssocID="{069A69CF-3A5A-4EF0-B9DF-C49DFF7F97F3}" presName="hierRoot2" presStyleCnt="0">
        <dgm:presLayoutVars>
          <dgm:hierBranch val="init"/>
        </dgm:presLayoutVars>
      </dgm:prSet>
      <dgm:spPr/>
    </dgm:pt>
    <dgm:pt modelId="{C3763683-5267-46F1-A0CD-8E2675A61BA2}" type="pres">
      <dgm:prSet presAssocID="{069A69CF-3A5A-4EF0-B9DF-C49DFF7F97F3}" presName="rootComposite" presStyleCnt="0"/>
      <dgm:spPr/>
    </dgm:pt>
    <dgm:pt modelId="{CE0F8E8F-A791-410F-9608-7F9E3E4DCDCF}" type="pres">
      <dgm:prSet presAssocID="{069A69CF-3A5A-4EF0-B9DF-C49DFF7F97F3}" presName="rootText" presStyleLbl="node1" presStyleIdx="10" presStyleCnt="19">
        <dgm:presLayoutVars>
          <dgm:chPref val="3"/>
        </dgm:presLayoutVars>
      </dgm:prSet>
      <dgm:spPr/>
    </dgm:pt>
    <dgm:pt modelId="{1AAACD08-C7DF-44E2-BFFA-691FF2C0FEE7}" type="pres">
      <dgm:prSet presAssocID="{069A69CF-3A5A-4EF0-B9DF-C49DFF7F97F3}" presName="rootConnector" presStyleLbl="node4" presStyleIdx="0" presStyleCnt="0"/>
      <dgm:spPr/>
    </dgm:pt>
    <dgm:pt modelId="{941006CF-30ED-49F7-A660-3DF6813D479D}" type="pres">
      <dgm:prSet presAssocID="{069A69CF-3A5A-4EF0-B9DF-C49DFF7F97F3}" presName="hierChild4" presStyleCnt="0"/>
      <dgm:spPr/>
    </dgm:pt>
    <dgm:pt modelId="{DD85D747-9C98-42FA-AF94-E1B9ECC32072}" type="pres">
      <dgm:prSet presAssocID="{069A69CF-3A5A-4EF0-B9DF-C49DFF7F97F3}" presName="hierChild5" presStyleCnt="0"/>
      <dgm:spPr/>
    </dgm:pt>
    <dgm:pt modelId="{7FDFE1A4-0E00-4934-9230-4CFC13E4C109}" type="pres">
      <dgm:prSet presAssocID="{0606DF69-2343-4415-8B6D-8BAC87175C0A}" presName="Name37" presStyleLbl="parChTrans1D4" presStyleIdx="7" presStyleCnt="14"/>
      <dgm:spPr/>
    </dgm:pt>
    <dgm:pt modelId="{94EA5C96-7C11-4D85-AF82-C924117AC067}" type="pres">
      <dgm:prSet presAssocID="{D9CAB73A-A0A9-467E-884E-88A81FF8E489}" presName="hierRoot2" presStyleCnt="0">
        <dgm:presLayoutVars>
          <dgm:hierBranch val="init"/>
        </dgm:presLayoutVars>
      </dgm:prSet>
      <dgm:spPr/>
    </dgm:pt>
    <dgm:pt modelId="{89250DF3-F509-41AD-AD09-0B81C0D56FF0}" type="pres">
      <dgm:prSet presAssocID="{D9CAB73A-A0A9-467E-884E-88A81FF8E489}" presName="rootComposite" presStyleCnt="0"/>
      <dgm:spPr/>
    </dgm:pt>
    <dgm:pt modelId="{C79DF020-151F-461A-BE8C-7162C874EB19}" type="pres">
      <dgm:prSet presAssocID="{D9CAB73A-A0A9-467E-884E-88A81FF8E489}" presName="rootText" presStyleLbl="node1" presStyleIdx="11" presStyleCnt="19">
        <dgm:presLayoutVars>
          <dgm:chPref val="3"/>
        </dgm:presLayoutVars>
      </dgm:prSet>
      <dgm:spPr/>
    </dgm:pt>
    <dgm:pt modelId="{C1721CE6-2430-425D-9523-49E3F47974B5}" type="pres">
      <dgm:prSet presAssocID="{D9CAB73A-A0A9-467E-884E-88A81FF8E489}" presName="rootConnector" presStyleLbl="node4" presStyleIdx="0" presStyleCnt="0"/>
      <dgm:spPr/>
    </dgm:pt>
    <dgm:pt modelId="{63A03A26-89D0-430C-9F4B-86A72876C423}" type="pres">
      <dgm:prSet presAssocID="{D9CAB73A-A0A9-467E-884E-88A81FF8E489}" presName="hierChild4" presStyleCnt="0"/>
      <dgm:spPr/>
    </dgm:pt>
    <dgm:pt modelId="{331C132F-BE72-4ADC-8F68-4BFE1954210D}" type="pres">
      <dgm:prSet presAssocID="{D9CAB73A-A0A9-467E-884E-88A81FF8E489}" presName="hierChild5" presStyleCnt="0"/>
      <dgm:spPr/>
    </dgm:pt>
    <dgm:pt modelId="{72E0F9F8-0E9F-4D50-A541-B2E5F895A0D1}" type="pres">
      <dgm:prSet presAssocID="{8BD012F7-37C9-4CDD-AE2E-6F7C45F4FE94}" presName="hierChild5" presStyleCnt="0"/>
      <dgm:spPr/>
    </dgm:pt>
    <dgm:pt modelId="{C869CC87-CD6E-492A-837E-1FB079277856}" type="pres">
      <dgm:prSet presAssocID="{859BC8C7-FEC9-4644-A7A3-9AA27CF69D67}" presName="Name37" presStyleLbl="parChTrans1D3" presStyleIdx="3" presStyleCnt="4"/>
      <dgm:spPr/>
    </dgm:pt>
    <dgm:pt modelId="{BE068C35-6FEC-425F-AEA0-6EFEA7C3F5BB}" type="pres">
      <dgm:prSet presAssocID="{FA487EFB-39E1-45FE-B820-9AE609B00734}" presName="hierRoot2" presStyleCnt="0">
        <dgm:presLayoutVars>
          <dgm:hierBranch val="init"/>
        </dgm:presLayoutVars>
      </dgm:prSet>
      <dgm:spPr/>
    </dgm:pt>
    <dgm:pt modelId="{EBFE0237-F27C-4904-A952-5FA7BF4702D1}" type="pres">
      <dgm:prSet presAssocID="{FA487EFB-39E1-45FE-B820-9AE609B00734}" presName="rootComposite" presStyleCnt="0"/>
      <dgm:spPr/>
    </dgm:pt>
    <dgm:pt modelId="{7FDB642F-3FEE-4716-9DF4-2F07E208ABD5}" type="pres">
      <dgm:prSet presAssocID="{FA487EFB-39E1-45FE-B820-9AE609B00734}" presName="rootText" presStyleLbl="node1" presStyleIdx="12" presStyleCnt="19">
        <dgm:presLayoutVars>
          <dgm:chPref val="3"/>
        </dgm:presLayoutVars>
      </dgm:prSet>
      <dgm:spPr/>
    </dgm:pt>
    <dgm:pt modelId="{9F2542FF-69BD-4694-A22A-32ACC72B6979}" type="pres">
      <dgm:prSet presAssocID="{FA487EFB-39E1-45FE-B820-9AE609B00734}" presName="rootConnector" presStyleLbl="node3" presStyleIdx="0" presStyleCnt="0"/>
      <dgm:spPr/>
    </dgm:pt>
    <dgm:pt modelId="{2E8368C0-2FFA-4901-B31C-0A50A634FD8D}" type="pres">
      <dgm:prSet presAssocID="{FA487EFB-39E1-45FE-B820-9AE609B00734}" presName="hierChild4" presStyleCnt="0"/>
      <dgm:spPr/>
    </dgm:pt>
    <dgm:pt modelId="{C10FDE60-BBAB-472A-B76A-138FAB89F38E}" type="pres">
      <dgm:prSet presAssocID="{CDC0555E-F554-4D98-BCD5-B694283C71C7}" presName="Name37" presStyleLbl="parChTrans1D4" presStyleIdx="8" presStyleCnt="14"/>
      <dgm:spPr/>
    </dgm:pt>
    <dgm:pt modelId="{1E5B7600-A817-46AA-9053-638368F80A5A}" type="pres">
      <dgm:prSet presAssocID="{E5443CF0-5D5B-4DAE-967D-8A9B3EB9C631}" presName="hierRoot2" presStyleCnt="0">
        <dgm:presLayoutVars>
          <dgm:hierBranch val="init"/>
        </dgm:presLayoutVars>
      </dgm:prSet>
      <dgm:spPr/>
    </dgm:pt>
    <dgm:pt modelId="{87C1C4E2-570B-4BB0-8201-3C42DC508F78}" type="pres">
      <dgm:prSet presAssocID="{E5443CF0-5D5B-4DAE-967D-8A9B3EB9C631}" presName="rootComposite" presStyleCnt="0"/>
      <dgm:spPr/>
    </dgm:pt>
    <dgm:pt modelId="{376828E5-848D-429E-959E-342C60894DE6}" type="pres">
      <dgm:prSet presAssocID="{E5443CF0-5D5B-4DAE-967D-8A9B3EB9C631}" presName="rootText" presStyleLbl="node1" presStyleIdx="13" presStyleCnt="19" custLinFactNeighborX="2183" custLinFactNeighborY="-3302">
        <dgm:presLayoutVars>
          <dgm:chPref val="3"/>
        </dgm:presLayoutVars>
      </dgm:prSet>
      <dgm:spPr/>
    </dgm:pt>
    <dgm:pt modelId="{E218736F-7F47-44A1-BE0E-A3A6D46B37DE}" type="pres">
      <dgm:prSet presAssocID="{E5443CF0-5D5B-4DAE-967D-8A9B3EB9C631}" presName="rootConnector" presStyleLbl="node4" presStyleIdx="0" presStyleCnt="0"/>
      <dgm:spPr/>
    </dgm:pt>
    <dgm:pt modelId="{6BE56786-AC55-4670-8FB7-C94A454AD790}" type="pres">
      <dgm:prSet presAssocID="{E5443CF0-5D5B-4DAE-967D-8A9B3EB9C631}" presName="hierChild4" presStyleCnt="0"/>
      <dgm:spPr/>
    </dgm:pt>
    <dgm:pt modelId="{D6B441A4-AC46-442F-87C2-45B5FE43B1C1}" type="pres">
      <dgm:prSet presAssocID="{E5443CF0-5D5B-4DAE-967D-8A9B3EB9C631}" presName="hierChild5" presStyleCnt="0"/>
      <dgm:spPr/>
    </dgm:pt>
    <dgm:pt modelId="{B4D1A309-6513-4F68-A900-5F618047E72F}" type="pres">
      <dgm:prSet presAssocID="{5CE2B49A-CF68-4364-ABD7-B82C5E5CD7B5}" presName="Name37" presStyleLbl="parChTrans1D4" presStyleIdx="9" presStyleCnt="14"/>
      <dgm:spPr/>
    </dgm:pt>
    <dgm:pt modelId="{DEA830CC-2370-45FD-9693-83AEDB38F546}" type="pres">
      <dgm:prSet presAssocID="{A70291F5-4F96-43C9-96B2-58D7C2FA8D17}" presName="hierRoot2" presStyleCnt="0">
        <dgm:presLayoutVars>
          <dgm:hierBranch val="init"/>
        </dgm:presLayoutVars>
      </dgm:prSet>
      <dgm:spPr/>
    </dgm:pt>
    <dgm:pt modelId="{EA07E9DA-1CA2-402C-B333-386896FDEDCB}" type="pres">
      <dgm:prSet presAssocID="{A70291F5-4F96-43C9-96B2-58D7C2FA8D17}" presName="rootComposite" presStyleCnt="0"/>
      <dgm:spPr/>
    </dgm:pt>
    <dgm:pt modelId="{DA71FEB1-18A6-47C7-B1D8-DEBE63339116}" type="pres">
      <dgm:prSet presAssocID="{A70291F5-4F96-43C9-96B2-58D7C2FA8D17}" presName="rootText" presStyleLbl="node1" presStyleIdx="14" presStyleCnt="19">
        <dgm:presLayoutVars>
          <dgm:chPref val="3"/>
        </dgm:presLayoutVars>
      </dgm:prSet>
      <dgm:spPr/>
    </dgm:pt>
    <dgm:pt modelId="{6149F4F5-1E9C-453B-A17F-A9096DCD311A}" type="pres">
      <dgm:prSet presAssocID="{A70291F5-4F96-43C9-96B2-58D7C2FA8D17}" presName="rootConnector" presStyleLbl="node4" presStyleIdx="0" presStyleCnt="0"/>
      <dgm:spPr/>
    </dgm:pt>
    <dgm:pt modelId="{27213BDD-20D5-4C35-9F8F-A68F12858F66}" type="pres">
      <dgm:prSet presAssocID="{A70291F5-4F96-43C9-96B2-58D7C2FA8D17}" presName="hierChild4" presStyleCnt="0"/>
      <dgm:spPr/>
    </dgm:pt>
    <dgm:pt modelId="{B2904606-D42F-42A7-914C-9F6A458924FF}" type="pres">
      <dgm:prSet presAssocID="{A70291F5-4F96-43C9-96B2-58D7C2FA8D17}" presName="hierChild5" presStyleCnt="0"/>
      <dgm:spPr/>
    </dgm:pt>
    <dgm:pt modelId="{30D3128D-55DA-4E38-AFE8-23B07A4B12A1}" type="pres">
      <dgm:prSet presAssocID="{D9A7C427-3BDA-427C-A79D-B0E7B2FB5C4A}" presName="Name37" presStyleLbl="parChTrans1D4" presStyleIdx="10" presStyleCnt="14"/>
      <dgm:spPr/>
    </dgm:pt>
    <dgm:pt modelId="{4A750988-8419-49BE-B67A-3DED7CD93783}" type="pres">
      <dgm:prSet presAssocID="{EBBE4073-306D-4799-AF68-1939C7A2606F}" presName="hierRoot2" presStyleCnt="0">
        <dgm:presLayoutVars>
          <dgm:hierBranch val="init"/>
        </dgm:presLayoutVars>
      </dgm:prSet>
      <dgm:spPr/>
    </dgm:pt>
    <dgm:pt modelId="{D123AD68-A7D8-4C70-95DB-AAA9086BCB48}" type="pres">
      <dgm:prSet presAssocID="{EBBE4073-306D-4799-AF68-1939C7A2606F}" presName="rootComposite" presStyleCnt="0"/>
      <dgm:spPr/>
    </dgm:pt>
    <dgm:pt modelId="{AC0C9C4F-7404-4568-94E5-AD888270A4D8}" type="pres">
      <dgm:prSet presAssocID="{EBBE4073-306D-4799-AF68-1939C7A2606F}" presName="rootText" presStyleLbl="node1" presStyleIdx="15" presStyleCnt="19">
        <dgm:presLayoutVars>
          <dgm:chPref val="3"/>
        </dgm:presLayoutVars>
      </dgm:prSet>
      <dgm:spPr/>
    </dgm:pt>
    <dgm:pt modelId="{5F84B4FC-25AF-4D26-8336-E46B40C691C6}" type="pres">
      <dgm:prSet presAssocID="{EBBE4073-306D-4799-AF68-1939C7A2606F}" presName="rootConnector" presStyleLbl="node4" presStyleIdx="0" presStyleCnt="0"/>
      <dgm:spPr/>
    </dgm:pt>
    <dgm:pt modelId="{E9EEB133-89C7-49F6-AF9E-D5E7B1DAAC3D}" type="pres">
      <dgm:prSet presAssocID="{EBBE4073-306D-4799-AF68-1939C7A2606F}" presName="hierChild4" presStyleCnt="0"/>
      <dgm:spPr/>
    </dgm:pt>
    <dgm:pt modelId="{4A9E733C-44E6-4061-9BA0-324E9959CD37}" type="pres">
      <dgm:prSet presAssocID="{EBBE4073-306D-4799-AF68-1939C7A2606F}" presName="hierChild5" presStyleCnt="0"/>
      <dgm:spPr/>
    </dgm:pt>
    <dgm:pt modelId="{B06F1612-59F1-4273-8471-9F997298B614}" type="pres">
      <dgm:prSet presAssocID="{3F03CB02-44B2-4703-9102-2C39D21302EE}" presName="Name37" presStyleLbl="parChTrans1D4" presStyleIdx="11" presStyleCnt="14"/>
      <dgm:spPr/>
    </dgm:pt>
    <dgm:pt modelId="{50D49726-C1D8-4CCB-8668-7A74E4918930}" type="pres">
      <dgm:prSet presAssocID="{B7A1C9FD-F2D5-44CA-8ED2-8D320BEF5B3A}" presName="hierRoot2" presStyleCnt="0">
        <dgm:presLayoutVars>
          <dgm:hierBranch val="init"/>
        </dgm:presLayoutVars>
      </dgm:prSet>
      <dgm:spPr/>
    </dgm:pt>
    <dgm:pt modelId="{6BD24448-EC54-4EF0-8B42-E12E3F7BB450}" type="pres">
      <dgm:prSet presAssocID="{B7A1C9FD-F2D5-44CA-8ED2-8D320BEF5B3A}" presName="rootComposite" presStyleCnt="0"/>
      <dgm:spPr/>
    </dgm:pt>
    <dgm:pt modelId="{033F2FEA-0DAB-409C-BFC9-9A6E217BD995}" type="pres">
      <dgm:prSet presAssocID="{B7A1C9FD-F2D5-44CA-8ED2-8D320BEF5B3A}" presName="rootText" presStyleLbl="node1" presStyleIdx="16" presStyleCnt="19">
        <dgm:presLayoutVars>
          <dgm:chPref val="3"/>
        </dgm:presLayoutVars>
      </dgm:prSet>
      <dgm:spPr/>
    </dgm:pt>
    <dgm:pt modelId="{42916008-7FF8-437F-810D-4EB5F432AB64}" type="pres">
      <dgm:prSet presAssocID="{B7A1C9FD-F2D5-44CA-8ED2-8D320BEF5B3A}" presName="rootConnector" presStyleLbl="node4" presStyleIdx="0" presStyleCnt="0"/>
      <dgm:spPr/>
    </dgm:pt>
    <dgm:pt modelId="{3871BDFE-2D5A-4B5F-A45D-3CFEC4A37324}" type="pres">
      <dgm:prSet presAssocID="{B7A1C9FD-F2D5-44CA-8ED2-8D320BEF5B3A}" presName="hierChild4" presStyleCnt="0"/>
      <dgm:spPr/>
    </dgm:pt>
    <dgm:pt modelId="{150DA81A-A23D-4EFC-AD93-3B7CA0183B1C}" type="pres">
      <dgm:prSet presAssocID="{B7A1C9FD-F2D5-44CA-8ED2-8D320BEF5B3A}" presName="hierChild5" presStyleCnt="0"/>
      <dgm:spPr/>
    </dgm:pt>
    <dgm:pt modelId="{4E0F9C41-5B45-49CA-930E-D2E68326694B}" type="pres">
      <dgm:prSet presAssocID="{1C8173C1-3D91-42EC-97B9-3E7A32978120}" presName="Name37" presStyleLbl="parChTrans1D4" presStyleIdx="12" presStyleCnt="14"/>
      <dgm:spPr/>
    </dgm:pt>
    <dgm:pt modelId="{4C22A308-8315-4CB2-BBE8-11FEC654ABFE}" type="pres">
      <dgm:prSet presAssocID="{8C01F042-3353-40E2-BBCC-A40A8942D453}" presName="hierRoot2" presStyleCnt="0">
        <dgm:presLayoutVars>
          <dgm:hierBranch val="init"/>
        </dgm:presLayoutVars>
      </dgm:prSet>
      <dgm:spPr/>
    </dgm:pt>
    <dgm:pt modelId="{C608B7EA-284A-4DF3-B3A2-F7FB7DC5F845}" type="pres">
      <dgm:prSet presAssocID="{8C01F042-3353-40E2-BBCC-A40A8942D453}" presName="rootComposite" presStyleCnt="0"/>
      <dgm:spPr/>
    </dgm:pt>
    <dgm:pt modelId="{C9BE4744-B9FD-4274-BE0F-F48F732E6F11}" type="pres">
      <dgm:prSet presAssocID="{8C01F042-3353-40E2-BBCC-A40A8942D453}" presName="rootText" presStyleLbl="node1" presStyleIdx="17" presStyleCnt="19">
        <dgm:presLayoutVars>
          <dgm:chPref val="3"/>
        </dgm:presLayoutVars>
      </dgm:prSet>
      <dgm:spPr/>
    </dgm:pt>
    <dgm:pt modelId="{1711B539-B2DA-40A1-8D17-4424A9359142}" type="pres">
      <dgm:prSet presAssocID="{8C01F042-3353-40E2-BBCC-A40A8942D453}" presName="rootConnector" presStyleLbl="node4" presStyleIdx="0" presStyleCnt="0"/>
      <dgm:spPr/>
    </dgm:pt>
    <dgm:pt modelId="{4E27760B-A605-4980-8113-A48827644518}" type="pres">
      <dgm:prSet presAssocID="{8C01F042-3353-40E2-BBCC-A40A8942D453}" presName="hierChild4" presStyleCnt="0"/>
      <dgm:spPr/>
    </dgm:pt>
    <dgm:pt modelId="{22F968D5-19C6-4C1D-A763-B6F99BDA72C5}" type="pres">
      <dgm:prSet presAssocID="{8C01F042-3353-40E2-BBCC-A40A8942D453}" presName="hierChild5" presStyleCnt="0"/>
      <dgm:spPr/>
    </dgm:pt>
    <dgm:pt modelId="{6E5FCA2F-6D4C-4201-8A5A-C8FB03BEBC9E}" type="pres">
      <dgm:prSet presAssocID="{448E78C3-ED32-4A7D-932D-5173D05542E0}" presName="Name37" presStyleLbl="parChTrans1D4" presStyleIdx="13" presStyleCnt="14"/>
      <dgm:spPr/>
    </dgm:pt>
    <dgm:pt modelId="{7B1C1411-68FC-4945-A56D-A999C92759C1}" type="pres">
      <dgm:prSet presAssocID="{C4A2ED50-3DDF-41D3-968D-5F2C1CABEEFC}" presName="hierRoot2" presStyleCnt="0">
        <dgm:presLayoutVars>
          <dgm:hierBranch val="init"/>
        </dgm:presLayoutVars>
      </dgm:prSet>
      <dgm:spPr/>
    </dgm:pt>
    <dgm:pt modelId="{71A5ACCE-EEAD-4A92-B113-1939F4CBC6C8}" type="pres">
      <dgm:prSet presAssocID="{C4A2ED50-3DDF-41D3-968D-5F2C1CABEEFC}" presName="rootComposite" presStyleCnt="0"/>
      <dgm:spPr/>
    </dgm:pt>
    <dgm:pt modelId="{9F28BBC7-7611-4C19-BB54-85A00177775F}" type="pres">
      <dgm:prSet presAssocID="{C4A2ED50-3DDF-41D3-968D-5F2C1CABEEFC}" presName="rootText" presStyleLbl="node1" presStyleIdx="18" presStyleCnt="19">
        <dgm:presLayoutVars>
          <dgm:chPref val="3"/>
        </dgm:presLayoutVars>
      </dgm:prSet>
      <dgm:spPr/>
    </dgm:pt>
    <dgm:pt modelId="{C214DE32-7869-424D-8C7A-0C2436589FC9}" type="pres">
      <dgm:prSet presAssocID="{C4A2ED50-3DDF-41D3-968D-5F2C1CABEEFC}" presName="rootConnector" presStyleLbl="node4" presStyleIdx="0" presStyleCnt="0"/>
      <dgm:spPr/>
    </dgm:pt>
    <dgm:pt modelId="{1EAF0211-2D00-4C1E-AEDF-31DC73CC030D}" type="pres">
      <dgm:prSet presAssocID="{C4A2ED50-3DDF-41D3-968D-5F2C1CABEEFC}" presName="hierChild4" presStyleCnt="0"/>
      <dgm:spPr/>
    </dgm:pt>
    <dgm:pt modelId="{61632DFE-55DE-4CFC-AD23-9D6E5AEDC9BD}" type="pres">
      <dgm:prSet presAssocID="{C4A2ED50-3DDF-41D3-968D-5F2C1CABEEFC}" presName="hierChild5" presStyleCnt="0"/>
      <dgm:spPr/>
    </dgm:pt>
    <dgm:pt modelId="{784B6585-4715-4EC3-8023-101297B857B6}" type="pres">
      <dgm:prSet presAssocID="{FA487EFB-39E1-45FE-B820-9AE609B00734}" presName="hierChild5" presStyleCnt="0"/>
      <dgm:spPr/>
    </dgm:pt>
    <dgm:pt modelId="{976F86EA-201D-439B-8FA1-F23C67A30F34}" type="pres">
      <dgm:prSet presAssocID="{76B3FD18-C077-406D-B20F-C0F083C7CA4C}" presName="hierChild7" presStyleCnt="0"/>
      <dgm:spPr/>
    </dgm:pt>
  </dgm:ptLst>
  <dgm:cxnLst>
    <dgm:cxn modelId="{1C12D400-811B-4E1A-B191-6A0AA6E9E5A5}" type="presOf" srcId="{FA487EFB-39E1-45FE-B820-9AE609B00734}" destId="{9F2542FF-69BD-4694-A22A-32ACC72B6979}" srcOrd="1" destOrd="0" presId="urn:microsoft.com/office/officeart/2005/8/layout/orgChart1#1"/>
    <dgm:cxn modelId="{B4EE3C03-B51A-4DFA-A95B-CAD1A766092E}" type="presOf" srcId="{3F03CB02-44B2-4703-9102-2C39D21302EE}" destId="{B06F1612-59F1-4273-8471-9F997298B614}" srcOrd="0" destOrd="0" presId="urn:microsoft.com/office/officeart/2005/8/layout/orgChart1#1"/>
    <dgm:cxn modelId="{8BFE4D08-28AE-409B-846C-4C9B338B7390}" type="presOf" srcId="{76B3FD18-C077-406D-B20F-C0F083C7CA4C}" destId="{8953BAB1-8ADF-4ADC-A8CA-C780704A522D}" srcOrd="0" destOrd="0" presId="urn:microsoft.com/office/officeart/2005/8/layout/orgChart1#1"/>
    <dgm:cxn modelId="{6E007708-F473-4C3C-8E5C-319C0926C309}" type="presOf" srcId="{448E78C3-ED32-4A7D-932D-5173D05542E0}" destId="{6E5FCA2F-6D4C-4201-8A5A-C8FB03BEBC9E}" srcOrd="0" destOrd="0" presId="urn:microsoft.com/office/officeart/2005/8/layout/orgChart1#1"/>
    <dgm:cxn modelId="{AACF950B-653C-4BD3-BBB5-DFC9166712F4}" srcId="{FA487EFB-39E1-45FE-B820-9AE609B00734}" destId="{A70291F5-4F96-43C9-96B2-58D7C2FA8D17}" srcOrd="1" destOrd="0" parTransId="{5CE2B49A-CF68-4364-ABD7-B82C5E5CD7B5}" sibTransId="{99D969BF-15C7-493C-9135-8B25A4DFB6A6}"/>
    <dgm:cxn modelId="{17A6C511-141B-42F2-9E48-A7DF691AA193}" type="presOf" srcId="{C2737CFD-C960-4744-97E8-6F67FD09CAB0}" destId="{B758B960-81D7-4B44-AEA9-B6FE29A57D3C}" srcOrd="0" destOrd="0" presId="urn:microsoft.com/office/officeart/2005/8/layout/orgChart1#1"/>
    <dgm:cxn modelId="{BE276013-CF06-4868-A76C-B272F223E2C3}" srcId="{8BD012F7-37C9-4CDD-AE2E-6F7C45F4FE94}" destId="{069A69CF-3A5A-4EF0-B9DF-C49DFF7F97F3}" srcOrd="2" destOrd="0" parTransId="{365A39E0-7C1A-4265-B768-1E1D372A57C3}" sibTransId="{5162C6C5-77CE-469E-AF4F-AA84CA65EF36}"/>
    <dgm:cxn modelId="{030FFB14-B312-4AB9-8399-D4697682D1B6}" srcId="{2442A904-1B33-4351-AE56-A104518E6D39}" destId="{12D837CF-420A-41F1-914A-C58A8597D169}" srcOrd="1" destOrd="0" parTransId="{AA7E649F-E7D2-46EB-ACBC-C1D53B21A608}" sibTransId="{3B800B6B-3488-4D94-81D0-1992EB059446}"/>
    <dgm:cxn modelId="{884CF61D-4539-44A5-A5FF-6891AE935F36}" type="presOf" srcId="{1C8173C1-3D91-42EC-97B9-3E7A32978120}" destId="{4E0F9C41-5B45-49CA-930E-D2E68326694B}" srcOrd="0" destOrd="0" presId="urn:microsoft.com/office/officeart/2005/8/layout/orgChart1#1"/>
    <dgm:cxn modelId="{70BF811E-7AB9-4FC2-8655-7EB23675E777}" type="presOf" srcId="{365A39E0-7C1A-4265-B768-1E1D372A57C3}" destId="{2BA8B828-BD31-4563-9F5C-D782256F52A1}" srcOrd="0" destOrd="0" presId="urn:microsoft.com/office/officeart/2005/8/layout/orgChart1#1"/>
    <dgm:cxn modelId="{1AAE111F-19E1-4874-B60E-B0A9F2862709}" type="presOf" srcId="{643157E6-2864-43FF-8145-70E23A9AF1E3}" destId="{EFA0653B-8101-461A-B6AF-F569D7E31E1C}" srcOrd="0" destOrd="0" presId="urn:microsoft.com/office/officeart/2005/8/layout/orgChart1#1"/>
    <dgm:cxn modelId="{E525A623-C355-40BF-952B-3075FE3A2649}" type="presOf" srcId="{00BAA6EB-0D6C-4BC1-AEBF-6405189AF01B}" destId="{4203A389-6594-45DD-8AC1-8D34AC448C30}" srcOrd="0" destOrd="0" presId="urn:microsoft.com/office/officeart/2005/8/layout/orgChart1#1"/>
    <dgm:cxn modelId="{FEBFAB24-FD93-4F5B-ADAE-A6BB65DC2BC3}" srcId="{2442A904-1B33-4351-AE56-A104518E6D39}" destId="{C2737CFD-C960-4744-97E8-6F67FD09CAB0}" srcOrd="0" destOrd="0" parTransId="{17187F67-C4A3-4A23-9A09-29731F005B9E}" sibTransId="{51D224FB-83E6-47B6-B3D9-0AAC1F917D29}"/>
    <dgm:cxn modelId="{49BAF42B-EC07-4502-886C-ED845C35039E}" type="presOf" srcId="{CE894077-1C27-45FC-A8A7-479805FBCA7B}" destId="{1D4F9C73-AFCB-4476-9077-BDDA9EE56321}" srcOrd="0" destOrd="0" presId="urn:microsoft.com/office/officeart/2005/8/layout/orgChart1#1"/>
    <dgm:cxn modelId="{EAC5AA2D-8271-4D8B-BD8B-F2CB56C8CC65}" srcId="{12D837CF-420A-41F1-914A-C58A8597D169}" destId="{41E49783-8C54-43AB-85E1-DA73DB502318}" srcOrd="0" destOrd="0" parTransId="{29E96F04-4C37-4A1B-B0CC-2E64CABDB02B}" sibTransId="{22CDEDE4-72BC-49BA-9DC8-2F8A07C41055}"/>
    <dgm:cxn modelId="{51686C36-6BFD-45DB-9AB1-5D0470EB9B23}" type="presOf" srcId="{D06D1537-4333-4E1C-BB6A-5639A0215EF0}" destId="{9FEF28DB-4F7E-4025-8117-C3C35CFDC963}" srcOrd="0" destOrd="0" presId="urn:microsoft.com/office/officeart/2005/8/layout/orgChart1#1"/>
    <dgm:cxn modelId="{79195736-E598-4F65-9BD3-3522EFD85027}" srcId="{75279448-0512-4598-ABA1-7261BB742FD1}" destId="{677F1933-5D26-4F8F-B58E-A1B99337C000}" srcOrd="0" destOrd="0" parTransId="{01E5198F-30FA-4438-BB9F-273680B87172}" sibTransId="{F5D27462-E14A-4848-988E-979918BB36A3}"/>
    <dgm:cxn modelId="{798B173E-D4AF-4267-99D9-0D5FEC6AFEF6}" type="presOf" srcId="{12D837CF-420A-41F1-914A-C58A8597D169}" destId="{7FC3355F-AC50-49AD-82F5-CE1D9BC04D7B}" srcOrd="1" destOrd="0" presId="urn:microsoft.com/office/officeart/2005/8/layout/orgChart1#1"/>
    <dgm:cxn modelId="{68DA5861-2E4A-4810-A56D-D7F8015FACBE}" type="presOf" srcId="{E99373AB-67DB-4441-80AF-45E8584FCE6F}" destId="{DA633A20-680B-47D3-AAA1-2C1A48C66EEC}" srcOrd="0" destOrd="0" presId="urn:microsoft.com/office/officeart/2005/8/layout/orgChart1#1"/>
    <dgm:cxn modelId="{7B224366-8FDE-40B4-9545-3B8EA2BAB579}" type="presOf" srcId="{8C01F042-3353-40E2-BBCC-A40A8942D453}" destId="{C9BE4744-B9FD-4274-BE0F-F48F732E6F11}" srcOrd="0" destOrd="0" presId="urn:microsoft.com/office/officeart/2005/8/layout/orgChart1#1"/>
    <dgm:cxn modelId="{E896654A-0912-4B0C-A5B6-E691207B95FE}" type="presOf" srcId="{D9CAB73A-A0A9-467E-884E-88A81FF8E489}" destId="{C79DF020-151F-461A-BE8C-7162C874EB19}" srcOrd="0" destOrd="0" presId="urn:microsoft.com/office/officeart/2005/8/layout/orgChart1#1"/>
    <dgm:cxn modelId="{4FC5696A-7076-4C44-88D4-EE224C0006E4}" srcId="{FA487EFB-39E1-45FE-B820-9AE609B00734}" destId="{C4A2ED50-3DDF-41D3-968D-5F2C1CABEEFC}" srcOrd="5" destOrd="0" parTransId="{448E78C3-ED32-4A7D-932D-5173D05542E0}" sibTransId="{E1521D96-5EA3-4D31-AA66-DF0688F7A79E}"/>
    <dgm:cxn modelId="{7E207D4C-1A1B-49A7-B4E7-1BACD51D2FBD}" type="presOf" srcId="{677F1933-5D26-4F8F-B58E-A1B99337C000}" destId="{47998963-DDB3-45D2-AA7C-974EA084C6EE}" srcOrd="0" destOrd="0" presId="urn:microsoft.com/office/officeart/2005/8/layout/orgChart1#1"/>
    <dgm:cxn modelId="{4B8E604E-2C2D-46D0-9AB0-DCA5938C5F68}" type="presOf" srcId="{41E49783-8C54-43AB-85E1-DA73DB502318}" destId="{14A71A08-0000-4AAF-B1A5-C76A100FDBAB}" srcOrd="0" destOrd="0" presId="urn:microsoft.com/office/officeart/2005/8/layout/orgChart1#1"/>
    <dgm:cxn modelId="{9553FA4E-776B-4A1D-BA81-B8C4E3418CB8}" type="presOf" srcId="{2442A904-1B33-4351-AE56-A104518E6D39}" destId="{6419D45A-5898-4A56-BDFB-5D3269739C08}" srcOrd="1" destOrd="0" presId="urn:microsoft.com/office/officeart/2005/8/layout/orgChart1#1"/>
    <dgm:cxn modelId="{E5B10970-9E79-41AA-B273-936FCF0D8364}" srcId="{76B3FD18-C077-406D-B20F-C0F083C7CA4C}" destId="{8BD012F7-37C9-4CDD-AE2E-6F7C45F4FE94}" srcOrd="0" destOrd="0" parTransId="{5953CB85-267B-4AE9-A327-675ABD38B9ED}" sibTransId="{9DB3C73A-11BB-47AF-8DFF-A1FD4CE570C5}"/>
    <dgm:cxn modelId="{313BB252-8EA7-4D23-A0D7-0CE3B5991153}" type="presOf" srcId="{8BD012F7-37C9-4CDD-AE2E-6F7C45F4FE94}" destId="{3EE38A46-9BFB-4286-A0F0-5B96E3353DA7}" srcOrd="0" destOrd="0" presId="urn:microsoft.com/office/officeart/2005/8/layout/orgChart1#1"/>
    <dgm:cxn modelId="{FD1BFC74-3673-47D8-9386-125C04F592D7}" srcId="{FA487EFB-39E1-45FE-B820-9AE609B00734}" destId="{B7A1C9FD-F2D5-44CA-8ED2-8D320BEF5B3A}" srcOrd="3" destOrd="0" parTransId="{3F03CB02-44B2-4703-9102-2C39D21302EE}" sibTransId="{8722433C-2092-41D3-866D-4009D9662029}"/>
    <dgm:cxn modelId="{CE772A55-72F8-4793-9960-CEE4F192213C}" type="presOf" srcId="{677F1933-5D26-4F8F-B58E-A1B99337C000}" destId="{66D27E6A-A21B-47CB-881A-7F2971BB7EA0}" srcOrd="1" destOrd="0" presId="urn:microsoft.com/office/officeart/2005/8/layout/orgChart1#1"/>
    <dgm:cxn modelId="{D4ECAF57-6BD3-4679-8CFB-5DF8AE334EF8}" type="presOf" srcId="{C2737CFD-C960-4744-97E8-6F67FD09CAB0}" destId="{307F2858-D2F0-418C-B1FF-A6063DF84CD9}" srcOrd="1" destOrd="0" presId="urn:microsoft.com/office/officeart/2005/8/layout/orgChart1#1"/>
    <dgm:cxn modelId="{EFE64758-CB62-4EC7-A69A-8ACCE670A035}" type="presOf" srcId="{C3B7192F-F64E-4DE5-85CA-A17748AA709C}" destId="{03405B26-91D7-4EB6-848E-6E12A39FFA72}" srcOrd="0" destOrd="0" presId="urn:microsoft.com/office/officeart/2005/8/layout/orgChart1#1"/>
    <dgm:cxn modelId="{A50C6079-A407-46BE-9F89-C453CF073FF1}" srcId="{8BD012F7-37C9-4CDD-AE2E-6F7C45F4FE94}" destId="{00BAA6EB-0D6C-4BC1-AEBF-6405189AF01B}" srcOrd="0" destOrd="0" parTransId="{CE894077-1C27-45FC-A8A7-479805FBCA7B}" sibTransId="{1DF41657-6E65-47CE-B5B4-69D9C63466C3}"/>
    <dgm:cxn modelId="{610F9A79-474C-4AE4-94F4-DBA883B510C7}" type="presOf" srcId="{187A2716-D2B4-41CF-8CB7-2F19268BBDB3}" destId="{117F131C-6FCB-4398-B355-6B014BF9816F}" srcOrd="0" destOrd="0" presId="urn:microsoft.com/office/officeart/2005/8/layout/orgChart1#1"/>
    <dgm:cxn modelId="{B61FA85A-16DE-47E8-A8F4-3B801245CA95}" type="presOf" srcId="{0606DF69-2343-4415-8B6D-8BAC87175C0A}" destId="{7FDFE1A4-0E00-4934-9230-4CFC13E4C109}" srcOrd="0" destOrd="0" presId="urn:microsoft.com/office/officeart/2005/8/layout/orgChart1#1"/>
    <dgm:cxn modelId="{7590EE7A-5C73-4850-92F7-234493E1C89D}" type="presOf" srcId="{B7A1C9FD-F2D5-44CA-8ED2-8D320BEF5B3A}" destId="{033F2FEA-0DAB-409C-BFC9-9A6E217BD995}" srcOrd="0" destOrd="0" presId="urn:microsoft.com/office/officeart/2005/8/layout/orgChart1#1"/>
    <dgm:cxn modelId="{A65D627C-CD28-4A6C-AD9E-E02D2002E51C}" type="presOf" srcId="{76B3FD18-C077-406D-B20F-C0F083C7CA4C}" destId="{9E2B08D8-9744-4A6B-8EDE-B96754E268DF}" srcOrd="1" destOrd="0" presId="urn:microsoft.com/office/officeart/2005/8/layout/orgChart1#1"/>
    <dgm:cxn modelId="{81538585-B51D-48D9-BF92-54277783F993}" type="presOf" srcId="{B7B97D24-889B-4DFF-8775-174C9C1F4CBD}" destId="{30F67AE4-6CC3-433D-9868-900F042F0BBC}" srcOrd="1" destOrd="0" presId="urn:microsoft.com/office/officeart/2005/8/layout/orgChart1#1"/>
    <dgm:cxn modelId="{BB24E785-F243-4ABF-BAB4-B423BBAFB80C}" type="presOf" srcId="{A70291F5-4F96-43C9-96B2-58D7C2FA8D17}" destId="{DA71FEB1-18A6-47C7-B1D8-DEBE63339116}" srcOrd="0" destOrd="0" presId="urn:microsoft.com/office/officeart/2005/8/layout/orgChart1#1"/>
    <dgm:cxn modelId="{983C2F94-E828-4236-896F-9C42A1D20885}" type="presOf" srcId="{75279448-0512-4598-ABA1-7261BB742FD1}" destId="{F79E0613-67E3-48CA-8E48-ADF76A7D979E}" srcOrd="0" destOrd="0" presId="urn:microsoft.com/office/officeart/2005/8/layout/orgChart1#1"/>
    <dgm:cxn modelId="{FE3D0795-0E7F-40D0-AE74-C79F2C0B1515}" type="presOf" srcId="{C4A2ED50-3DDF-41D3-968D-5F2C1CABEEFC}" destId="{9F28BBC7-7611-4C19-BB54-85A00177775F}" srcOrd="0" destOrd="0" presId="urn:microsoft.com/office/officeart/2005/8/layout/orgChart1#1"/>
    <dgm:cxn modelId="{4D534797-30B9-44F6-AA11-95249C60CD3F}" type="presOf" srcId="{17187F67-C4A3-4A23-9A09-29731F005B9E}" destId="{A009A463-729B-4C7E-8C9E-ABD792C04214}" srcOrd="0" destOrd="0" presId="urn:microsoft.com/office/officeart/2005/8/layout/orgChart1#1"/>
    <dgm:cxn modelId="{006A7F97-653C-49CA-81F1-6CADBD2B55EA}" type="presOf" srcId="{A70291F5-4F96-43C9-96B2-58D7C2FA8D17}" destId="{6149F4F5-1E9C-453B-A17F-A9096DCD311A}" srcOrd="1" destOrd="0" presId="urn:microsoft.com/office/officeart/2005/8/layout/orgChart1#1"/>
    <dgm:cxn modelId="{B56BDC99-A55A-4A33-9F32-86820ED17B91}" type="presOf" srcId="{41E49783-8C54-43AB-85E1-DA73DB502318}" destId="{8A23CEA7-A479-4ABD-BABC-14441F7AD0CC}" srcOrd="1" destOrd="0" presId="urn:microsoft.com/office/officeart/2005/8/layout/orgChart1#1"/>
    <dgm:cxn modelId="{C052C19B-097E-4810-8159-5335DACFB231}" srcId="{677F1933-5D26-4F8F-B58E-A1B99337C000}" destId="{76B3FD18-C077-406D-B20F-C0F083C7CA4C}" srcOrd="1" destOrd="0" parTransId="{E99373AB-67DB-4441-80AF-45E8584FCE6F}" sibTransId="{84F29FB5-F118-493D-B232-6EEA819C4BAF}"/>
    <dgm:cxn modelId="{D866879D-FC87-44F7-8405-55A75802F931}" type="presOf" srcId="{29E96F04-4C37-4A1B-B0CC-2E64CABDB02B}" destId="{9E6B2E5B-3DA9-47A3-B141-42F57F23DF8A}" srcOrd="0" destOrd="0" presId="urn:microsoft.com/office/officeart/2005/8/layout/orgChart1#1"/>
    <dgm:cxn modelId="{437E4E9F-ECA5-41F1-BC73-F7BD561A8E11}" type="presOf" srcId="{EBBE4073-306D-4799-AF68-1939C7A2606F}" destId="{5F84B4FC-25AF-4D26-8336-E46B40C691C6}" srcOrd="1" destOrd="0" presId="urn:microsoft.com/office/officeart/2005/8/layout/orgChart1#1"/>
    <dgm:cxn modelId="{294173A0-B866-426D-91F0-0EE9F313094F}" type="presOf" srcId="{E5443CF0-5D5B-4DAE-967D-8A9B3EB9C631}" destId="{E218736F-7F47-44A1-BE0E-A3A6D46B37DE}" srcOrd="1" destOrd="0" presId="urn:microsoft.com/office/officeart/2005/8/layout/orgChart1#1"/>
    <dgm:cxn modelId="{4DDDD6A6-7F2E-448E-B003-04EA8904C324}" srcId="{FA487EFB-39E1-45FE-B820-9AE609B00734}" destId="{EBBE4073-306D-4799-AF68-1939C7A2606F}" srcOrd="2" destOrd="0" parTransId="{D9A7C427-3BDA-427C-A79D-B0E7B2FB5C4A}" sibTransId="{33DBA7CF-C536-45D5-B5D5-51C298CCF9B3}"/>
    <dgm:cxn modelId="{4BE20FA7-8140-44CA-ACD9-CF4CD5E83996}" type="presOf" srcId="{00BAA6EB-0D6C-4BC1-AEBF-6405189AF01B}" destId="{ABAFC0B7-733E-45FC-85E3-B3DA4090653E}" srcOrd="1" destOrd="0" presId="urn:microsoft.com/office/officeart/2005/8/layout/orgChart1#1"/>
    <dgm:cxn modelId="{73FE2AA7-4219-4F03-B3EA-80669E7832A2}" type="presOf" srcId="{859BC8C7-FEC9-4644-A7A3-9AA27CF69D67}" destId="{C869CC87-CD6E-492A-837E-1FB079277856}" srcOrd="0" destOrd="0" presId="urn:microsoft.com/office/officeart/2005/8/layout/orgChart1#1"/>
    <dgm:cxn modelId="{0CFCBBA7-4E56-4DE5-A6D7-D37B928A8F2C}" srcId="{76B3FD18-C077-406D-B20F-C0F083C7CA4C}" destId="{FA487EFB-39E1-45FE-B820-9AE609B00734}" srcOrd="1" destOrd="0" parTransId="{859BC8C7-FEC9-4644-A7A3-9AA27CF69D67}" sibTransId="{B0DF9761-1589-4339-BA45-45D213377AFF}"/>
    <dgm:cxn modelId="{800108A9-25C8-41EB-A02E-08CE3CF728BF}" srcId="{12D837CF-420A-41F1-914A-C58A8597D169}" destId="{187A2716-D2B4-41CF-8CB7-2F19268BBDB3}" srcOrd="1" destOrd="0" parTransId="{C3B7192F-F64E-4DE5-85CA-A17748AA709C}" sibTransId="{5108E988-6171-4F7E-BD87-0E9C0777F2E2}"/>
    <dgm:cxn modelId="{624FA7A9-5E15-4BEA-9DD9-412BA9CA7CCA}" type="presOf" srcId="{B7A1C9FD-F2D5-44CA-8ED2-8D320BEF5B3A}" destId="{42916008-7FF8-437F-810D-4EB5F432AB64}" srcOrd="1" destOrd="0" presId="urn:microsoft.com/office/officeart/2005/8/layout/orgChart1#1"/>
    <dgm:cxn modelId="{304429AB-5118-41F1-B6BA-C8F61E0F386E}" type="presOf" srcId="{5953CB85-267B-4AE9-A327-675ABD38B9ED}" destId="{995B8A4F-BFD9-4361-9C8A-86AEA13CFCF9}" srcOrd="0" destOrd="0" presId="urn:microsoft.com/office/officeart/2005/8/layout/orgChart1#1"/>
    <dgm:cxn modelId="{6D3C10B1-830C-43AE-B51E-84FE009B3A54}" type="presOf" srcId="{FA487EFB-39E1-45FE-B820-9AE609B00734}" destId="{7FDB642F-3FEE-4716-9DF4-2F07E208ABD5}" srcOrd="0" destOrd="0" presId="urn:microsoft.com/office/officeart/2005/8/layout/orgChart1#1"/>
    <dgm:cxn modelId="{941A29B1-E62C-4ABD-B46B-1B6E99030DB8}" type="presOf" srcId="{7C91BF2D-09DB-4895-99A2-E739B2063549}" destId="{D60A06E2-3D66-48CB-9472-DD28C2591A6B}" srcOrd="0" destOrd="0" presId="urn:microsoft.com/office/officeart/2005/8/layout/orgChart1#1"/>
    <dgm:cxn modelId="{4B9484B4-6A5C-43B7-8016-3E36D22E5A3F}" type="presOf" srcId="{C4A2ED50-3DDF-41D3-968D-5F2C1CABEEFC}" destId="{C214DE32-7869-424D-8C7A-0C2436589FC9}" srcOrd="1" destOrd="0" presId="urn:microsoft.com/office/officeart/2005/8/layout/orgChart1#1"/>
    <dgm:cxn modelId="{C888AEB8-DE6C-4F32-BC75-6DF6F0F97302}" srcId="{8BD012F7-37C9-4CDD-AE2E-6F7C45F4FE94}" destId="{643157E6-2864-43FF-8145-70E23A9AF1E3}" srcOrd="1" destOrd="0" parTransId="{964F7625-E046-46CD-976B-AB135821D386}" sibTransId="{ED516E85-C756-46F3-A4AA-E5D4C7EAE4D0}"/>
    <dgm:cxn modelId="{286581BA-2B2D-42BF-ACEB-E5703DA7A0FA}" srcId="{C2737CFD-C960-4744-97E8-6F67FD09CAB0}" destId="{7C91BF2D-09DB-4895-99A2-E739B2063549}" srcOrd="1" destOrd="0" parTransId="{D06D1537-4333-4E1C-BB6A-5639A0215EF0}" sibTransId="{012CDA74-68DC-4E0F-95AE-5C5FEAC0B87B}"/>
    <dgm:cxn modelId="{C96183BB-0115-4050-9C72-C97B945D0D5B}" type="presOf" srcId="{E5443CF0-5D5B-4DAE-967D-8A9B3EB9C631}" destId="{376828E5-848D-429E-959E-342C60894DE6}" srcOrd="0" destOrd="0" presId="urn:microsoft.com/office/officeart/2005/8/layout/orgChart1#1"/>
    <dgm:cxn modelId="{52E0E0BF-596A-446D-B28F-392052DA0DC7}" type="presOf" srcId="{D9CAB73A-A0A9-467E-884E-88A81FF8E489}" destId="{C1721CE6-2430-425D-9523-49E3F47974B5}" srcOrd="1" destOrd="0" presId="urn:microsoft.com/office/officeart/2005/8/layout/orgChart1#1"/>
    <dgm:cxn modelId="{B8DB2BC1-D78D-4119-A65F-64584D64934F}" type="presOf" srcId="{12D837CF-420A-41F1-914A-C58A8597D169}" destId="{E9C999A0-58F2-4A89-9D02-C37C33EE7EED}" srcOrd="0" destOrd="0" presId="urn:microsoft.com/office/officeart/2005/8/layout/orgChart1#1"/>
    <dgm:cxn modelId="{613CC3C1-8689-4D81-83AC-5F8F4095B653}" srcId="{C2737CFD-C960-4744-97E8-6F67FD09CAB0}" destId="{B7B97D24-889B-4DFF-8775-174C9C1F4CBD}" srcOrd="0" destOrd="0" parTransId="{9A3D3768-4B65-4E99-B91D-F04A0F4DC850}" sibTransId="{89890F89-526B-443D-BF2E-93CFEB41BAAD}"/>
    <dgm:cxn modelId="{7B84DEC2-090C-4A94-A4C8-B91CE4124936}" type="presOf" srcId="{D9A7C427-3BDA-427C-A79D-B0E7B2FB5C4A}" destId="{30D3128D-55DA-4E38-AFE8-23B07A4B12A1}" srcOrd="0" destOrd="0" presId="urn:microsoft.com/office/officeart/2005/8/layout/orgChart1#1"/>
    <dgm:cxn modelId="{CEFF22C4-E802-4A2C-8B71-1F552795A028}" srcId="{8BD012F7-37C9-4CDD-AE2E-6F7C45F4FE94}" destId="{D9CAB73A-A0A9-467E-884E-88A81FF8E489}" srcOrd="3" destOrd="0" parTransId="{0606DF69-2343-4415-8B6D-8BAC87175C0A}" sibTransId="{5222EF4A-E7E7-412D-BCD6-E519EB86039F}"/>
    <dgm:cxn modelId="{41428AC6-8F0A-4811-9148-D12599E24F2B}" type="presOf" srcId="{CDC0555E-F554-4D98-BCD5-B694283C71C7}" destId="{C10FDE60-BBAB-472A-B76A-138FAB89F38E}" srcOrd="0" destOrd="0" presId="urn:microsoft.com/office/officeart/2005/8/layout/orgChart1#1"/>
    <dgm:cxn modelId="{C229AECD-121E-4AA8-AA26-609155A768F2}" type="presOf" srcId="{B7B97D24-889B-4DFF-8775-174C9C1F4CBD}" destId="{F06E520A-82E0-4BE8-A3D1-37DF7CC28DA9}" srcOrd="0" destOrd="0" presId="urn:microsoft.com/office/officeart/2005/8/layout/orgChart1#1"/>
    <dgm:cxn modelId="{3F94A3D2-D576-4FBC-A81D-700DDD6A85DE}" type="presOf" srcId="{5CE2B49A-CF68-4364-ABD7-B82C5E5CD7B5}" destId="{B4D1A309-6513-4F68-A900-5F618047E72F}" srcOrd="0" destOrd="0" presId="urn:microsoft.com/office/officeart/2005/8/layout/orgChart1#1"/>
    <dgm:cxn modelId="{14A6EAD2-8819-4937-B801-B7928AACA402}" srcId="{FA487EFB-39E1-45FE-B820-9AE609B00734}" destId="{8C01F042-3353-40E2-BBCC-A40A8942D453}" srcOrd="4" destOrd="0" parTransId="{1C8173C1-3D91-42EC-97B9-3E7A32978120}" sibTransId="{8B0E4D09-9612-49AF-93AB-C057F239257D}"/>
    <dgm:cxn modelId="{420FB9D6-51C4-4AAC-AE36-0313FDE30B1B}" srcId="{FA487EFB-39E1-45FE-B820-9AE609B00734}" destId="{E5443CF0-5D5B-4DAE-967D-8A9B3EB9C631}" srcOrd="0" destOrd="0" parTransId="{CDC0555E-F554-4D98-BCD5-B694283C71C7}" sibTransId="{17FC6CA1-4439-4D67-9FE0-A7FB12E32A7A}"/>
    <dgm:cxn modelId="{98FC62DE-4C24-420F-B9FD-F51C1CB0678F}" type="presOf" srcId="{8C01F042-3353-40E2-BBCC-A40A8942D453}" destId="{1711B539-B2DA-40A1-8D17-4424A9359142}" srcOrd="1" destOrd="0" presId="urn:microsoft.com/office/officeart/2005/8/layout/orgChart1#1"/>
    <dgm:cxn modelId="{CD8093DE-3256-4FD0-9EDA-4F55E118B818}" type="presOf" srcId="{2442A904-1B33-4351-AE56-A104518E6D39}" destId="{8DC77EF3-DE22-4296-ACF9-350FFBE4FC12}" srcOrd="0" destOrd="0" presId="urn:microsoft.com/office/officeart/2005/8/layout/orgChart1#1"/>
    <dgm:cxn modelId="{395BD6E0-0635-44F2-AB8E-B410BB823042}" type="presOf" srcId="{DD828AA0-267E-4122-BD45-AABFCD2D13BC}" destId="{D011BA64-1AF6-4B99-AD9D-04F053ACBEEA}" srcOrd="0" destOrd="0" presId="urn:microsoft.com/office/officeart/2005/8/layout/orgChart1#1"/>
    <dgm:cxn modelId="{C020BFE4-7202-4A01-AD0C-CAFB241E357E}" type="presOf" srcId="{EBBE4073-306D-4799-AF68-1939C7A2606F}" destId="{AC0C9C4F-7404-4568-94E5-AD888270A4D8}" srcOrd="0" destOrd="0" presId="urn:microsoft.com/office/officeart/2005/8/layout/orgChart1#1"/>
    <dgm:cxn modelId="{DC4231E6-45A3-4B00-A337-E788A1BE44BE}" type="presOf" srcId="{9A3D3768-4B65-4E99-B91D-F04A0F4DC850}" destId="{805446F9-5F5A-4E47-890A-DC2952653164}" srcOrd="0" destOrd="0" presId="urn:microsoft.com/office/officeart/2005/8/layout/orgChart1#1"/>
    <dgm:cxn modelId="{95A39CE9-C852-463B-A2CA-64BBF3F93C7C}" type="presOf" srcId="{187A2716-D2B4-41CF-8CB7-2F19268BBDB3}" destId="{1DF55587-C34B-48AF-AD9E-FBA0AF3A1F9E}" srcOrd="1" destOrd="0" presId="urn:microsoft.com/office/officeart/2005/8/layout/orgChart1#1"/>
    <dgm:cxn modelId="{D570B9EB-FA8B-4A1E-B9CF-9122FEB4DF03}" type="presOf" srcId="{8BD012F7-37C9-4CDD-AE2E-6F7C45F4FE94}" destId="{977D26CF-82E1-4226-B751-69F74655A68E}" srcOrd="1" destOrd="0" presId="urn:microsoft.com/office/officeart/2005/8/layout/orgChart1#1"/>
    <dgm:cxn modelId="{C8DEA1ED-5A06-4130-B17D-79EAF834957C}" type="presOf" srcId="{069A69CF-3A5A-4EF0-B9DF-C49DFF7F97F3}" destId="{CE0F8E8F-A791-410F-9608-7F9E3E4DCDCF}" srcOrd="0" destOrd="0" presId="urn:microsoft.com/office/officeart/2005/8/layout/orgChart1#1"/>
    <dgm:cxn modelId="{BB2214EF-BDDB-4E11-A254-D392CDE8D5D5}" type="presOf" srcId="{964F7625-E046-46CD-976B-AB135821D386}" destId="{5ED7CCC5-F4FF-4148-86EA-5F9A1510702A}" srcOrd="0" destOrd="0" presId="urn:microsoft.com/office/officeart/2005/8/layout/orgChart1#1"/>
    <dgm:cxn modelId="{7B81B3F3-FDEC-4AF6-82C2-841208596BE7}" type="presOf" srcId="{AA7E649F-E7D2-46EB-ACBC-C1D53B21A608}" destId="{13054139-1BA2-4FF5-BCED-4988097A64FA}" srcOrd="0" destOrd="0" presId="urn:microsoft.com/office/officeart/2005/8/layout/orgChart1#1"/>
    <dgm:cxn modelId="{7A25A8F7-D13D-4349-8193-935AD1F8CEBF}" type="presOf" srcId="{069A69CF-3A5A-4EF0-B9DF-C49DFF7F97F3}" destId="{1AAACD08-C7DF-44E2-BFFA-691FF2C0FEE7}" srcOrd="1" destOrd="0" presId="urn:microsoft.com/office/officeart/2005/8/layout/orgChart1#1"/>
    <dgm:cxn modelId="{8328AAF8-EF52-4136-9EE7-968F030BF714}" srcId="{677F1933-5D26-4F8F-B58E-A1B99337C000}" destId="{2442A904-1B33-4351-AE56-A104518E6D39}" srcOrd="0" destOrd="0" parTransId="{DD828AA0-267E-4122-BD45-AABFCD2D13BC}" sibTransId="{0926DC9E-A3DE-461E-85EE-1056895130A8}"/>
    <dgm:cxn modelId="{0963E7FA-EAE6-4868-90F0-1207015A529E}" type="presOf" srcId="{7C91BF2D-09DB-4895-99A2-E739B2063549}" destId="{3E1DE5DF-A768-45BB-96EC-9870F3C607F9}" srcOrd="1" destOrd="0" presId="urn:microsoft.com/office/officeart/2005/8/layout/orgChart1#1"/>
    <dgm:cxn modelId="{7A272EFC-B40B-44CB-8728-91BB1F514F40}" type="presOf" srcId="{643157E6-2864-43FF-8145-70E23A9AF1E3}" destId="{C2FEBDAF-3847-41C9-A8C4-1A12EE6391C7}" srcOrd="1" destOrd="0" presId="urn:microsoft.com/office/officeart/2005/8/layout/orgChart1#1"/>
    <dgm:cxn modelId="{8FAD1A0C-1B12-44F4-95A2-04E2CE58922A}" type="presParOf" srcId="{F79E0613-67E3-48CA-8E48-ADF76A7D979E}" destId="{9682E9A3-07A9-45AE-BF01-4D9B52755275}" srcOrd="0" destOrd="0" presId="urn:microsoft.com/office/officeart/2005/8/layout/orgChart1#1"/>
    <dgm:cxn modelId="{F543C969-2657-4B4A-8E8C-FA8F9FA8F929}" type="presParOf" srcId="{9682E9A3-07A9-45AE-BF01-4D9B52755275}" destId="{48C566BB-ECE7-49BF-94C1-14D82C045C9A}" srcOrd="0" destOrd="0" presId="urn:microsoft.com/office/officeart/2005/8/layout/orgChart1#1"/>
    <dgm:cxn modelId="{8B565D3E-A2E0-4826-8A07-A0AEB576EFB3}" type="presParOf" srcId="{48C566BB-ECE7-49BF-94C1-14D82C045C9A}" destId="{47998963-DDB3-45D2-AA7C-974EA084C6EE}" srcOrd="0" destOrd="0" presId="urn:microsoft.com/office/officeart/2005/8/layout/orgChart1#1"/>
    <dgm:cxn modelId="{76127781-CB79-4AF6-9180-CA884384064C}" type="presParOf" srcId="{48C566BB-ECE7-49BF-94C1-14D82C045C9A}" destId="{66D27E6A-A21B-47CB-881A-7F2971BB7EA0}" srcOrd="1" destOrd="0" presId="urn:microsoft.com/office/officeart/2005/8/layout/orgChart1#1"/>
    <dgm:cxn modelId="{015B60FB-3074-4C9D-9169-B12529F0F603}" type="presParOf" srcId="{9682E9A3-07A9-45AE-BF01-4D9B52755275}" destId="{0B1C3590-9635-4C13-BC24-A11E98C8794D}" srcOrd="1" destOrd="0" presId="urn:microsoft.com/office/officeart/2005/8/layout/orgChart1#1"/>
    <dgm:cxn modelId="{9D3C0665-FCE7-4E90-BC71-D1D0B353DBD6}" type="presParOf" srcId="{9682E9A3-07A9-45AE-BF01-4D9B52755275}" destId="{31507F72-11E7-464D-B190-52898F6EF73A}" srcOrd="2" destOrd="0" presId="urn:microsoft.com/office/officeart/2005/8/layout/orgChart1#1"/>
    <dgm:cxn modelId="{17E6D5B6-C01D-4608-8C72-9F6B9A11A8F7}" type="presParOf" srcId="{31507F72-11E7-464D-B190-52898F6EF73A}" destId="{D011BA64-1AF6-4B99-AD9D-04F053ACBEEA}" srcOrd="0" destOrd="0" presId="urn:microsoft.com/office/officeart/2005/8/layout/orgChart1#1"/>
    <dgm:cxn modelId="{1E2283D8-7C6E-42CE-9AC2-7E0B7A5472A8}" type="presParOf" srcId="{31507F72-11E7-464D-B190-52898F6EF73A}" destId="{F73E8BC5-66C2-4E57-9A92-7DD9EC5E909F}" srcOrd="1" destOrd="0" presId="urn:microsoft.com/office/officeart/2005/8/layout/orgChart1#1"/>
    <dgm:cxn modelId="{24A18CAB-6BAE-4067-ACEB-B27324354464}" type="presParOf" srcId="{F73E8BC5-66C2-4E57-9A92-7DD9EC5E909F}" destId="{24EA12BA-C8C8-46FD-825B-D792579861B5}" srcOrd="0" destOrd="0" presId="urn:microsoft.com/office/officeart/2005/8/layout/orgChart1#1"/>
    <dgm:cxn modelId="{3E42FCAE-3C0A-4879-98F9-69BA74EB69E1}" type="presParOf" srcId="{24EA12BA-C8C8-46FD-825B-D792579861B5}" destId="{8DC77EF3-DE22-4296-ACF9-350FFBE4FC12}" srcOrd="0" destOrd="0" presId="urn:microsoft.com/office/officeart/2005/8/layout/orgChart1#1"/>
    <dgm:cxn modelId="{297D20EF-B183-4291-A2BD-37E58EE373F7}" type="presParOf" srcId="{24EA12BA-C8C8-46FD-825B-D792579861B5}" destId="{6419D45A-5898-4A56-BDFB-5D3269739C08}" srcOrd="1" destOrd="0" presId="urn:microsoft.com/office/officeart/2005/8/layout/orgChart1#1"/>
    <dgm:cxn modelId="{B762E37E-E538-4644-A104-14F1EDD45472}" type="presParOf" srcId="{F73E8BC5-66C2-4E57-9A92-7DD9EC5E909F}" destId="{0D9FAAEE-73B0-4619-8EF8-67BA79CD1DAF}" srcOrd="1" destOrd="0" presId="urn:microsoft.com/office/officeart/2005/8/layout/orgChart1#1"/>
    <dgm:cxn modelId="{88627099-5453-493F-A5D4-75E19DEEA56B}" type="presParOf" srcId="{0D9FAAEE-73B0-4619-8EF8-67BA79CD1DAF}" destId="{A009A463-729B-4C7E-8C9E-ABD792C04214}" srcOrd="0" destOrd="0" presId="urn:microsoft.com/office/officeart/2005/8/layout/orgChart1#1"/>
    <dgm:cxn modelId="{42385CFD-429A-460D-96E9-3AE50C71149E}" type="presParOf" srcId="{0D9FAAEE-73B0-4619-8EF8-67BA79CD1DAF}" destId="{0EF52F47-F610-4DBB-A7FF-946BEFAB328A}" srcOrd="1" destOrd="0" presId="urn:microsoft.com/office/officeart/2005/8/layout/orgChart1#1"/>
    <dgm:cxn modelId="{8C1DB92A-4032-4562-A0C5-21A450E0DFDB}" type="presParOf" srcId="{0EF52F47-F610-4DBB-A7FF-946BEFAB328A}" destId="{18419383-22C4-44EC-A189-736C30B7342D}" srcOrd="0" destOrd="0" presId="urn:microsoft.com/office/officeart/2005/8/layout/orgChart1#1"/>
    <dgm:cxn modelId="{83F56408-A6B0-456B-BFF7-8E575DF21462}" type="presParOf" srcId="{18419383-22C4-44EC-A189-736C30B7342D}" destId="{B758B960-81D7-4B44-AEA9-B6FE29A57D3C}" srcOrd="0" destOrd="0" presId="urn:microsoft.com/office/officeart/2005/8/layout/orgChart1#1"/>
    <dgm:cxn modelId="{37CF9FDB-B51C-4C7C-8DB3-0AE63B1CDB63}" type="presParOf" srcId="{18419383-22C4-44EC-A189-736C30B7342D}" destId="{307F2858-D2F0-418C-B1FF-A6063DF84CD9}" srcOrd="1" destOrd="0" presId="urn:microsoft.com/office/officeart/2005/8/layout/orgChart1#1"/>
    <dgm:cxn modelId="{07CCF42D-14BC-49C2-9513-0256FB1A1B6D}" type="presParOf" srcId="{0EF52F47-F610-4DBB-A7FF-946BEFAB328A}" destId="{B6662E14-79E6-44F5-AC53-E56692C56CDF}" srcOrd="1" destOrd="0" presId="urn:microsoft.com/office/officeart/2005/8/layout/orgChart1#1"/>
    <dgm:cxn modelId="{F5A193CF-A23E-4354-9FAC-A143068237CA}" type="presParOf" srcId="{B6662E14-79E6-44F5-AC53-E56692C56CDF}" destId="{805446F9-5F5A-4E47-890A-DC2952653164}" srcOrd="0" destOrd="0" presId="urn:microsoft.com/office/officeart/2005/8/layout/orgChart1#1"/>
    <dgm:cxn modelId="{A00677F6-5DF7-4537-A992-E3B023B14C5F}" type="presParOf" srcId="{B6662E14-79E6-44F5-AC53-E56692C56CDF}" destId="{D5281C67-9A3E-4B8C-BA36-73C939B9107A}" srcOrd="1" destOrd="0" presId="urn:microsoft.com/office/officeart/2005/8/layout/orgChart1#1"/>
    <dgm:cxn modelId="{55FC7733-CBB3-4F01-910B-5B45E2A2A40B}" type="presParOf" srcId="{D5281C67-9A3E-4B8C-BA36-73C939B9107A}" destId="{017DB7EE-57B4-4078-95D1-F6889292FEF7}" srcOrd="0" destOrd="0" presId="urn:microsoft.com/office/officeart/2005/8/layout/orgChart1#1"/>
    <dgm:cxn modelId="{206EB24B-C0D0-431A-98E1-939A614CD65E}" type="presParOf" srcId="{017DB7EE-57B4-4078-95D1-F6889292FEF7}" destId="{F06E520A-82E0-4BE8-A3D1-37DF7CC28DA9}" srcOrd="0" destOrd="0" presId="urn:microsoft.com/office/officeart/2005/8/layout/orgChart1#1"/>
    <dgm:cxn modelId="{427C723D-6F62-4F25-BF7D-DF0E745A0026}" type="presParOf" srcId="{017DB7EE-57B4-4078-95D1-F6889292FEF7}" destId="{30F67AE4-6CC3-433D-9868-900F042F0BBC}" srcOrd="1" destOrd="0" presId="urn:microsoft.com/office/officeart/2005/8/layout/orgChart1#1"/>
    <dgm:cxn modelId="{C29392D6-3CF8-47EE-9680-E80F931CACAF}" type="presParOf" srcId="{D5281C67-9A3E-4B8C-BA36-73C939B9107A}" destId="{3F544AEA-60C4-4F3F-A2AB-85D4BC8697BF}" srcOrd="1" destOrd="0" presId="urn:microsoft.com/office/officeart/2005/8/layout/orgChart1#1"/>
    <dgm:cxn modelId="{05504B46-D3B8-4837-A1DA-AA87B55EFFC6}" type="presParOf" srcId="{D5281C67-9A3E-4B8C-BA36-73C939B9107A}" destId="{8940CDB0-3A26-4ECD-960E-37257226FA10}" srcOrd="2" destOrd="0" presId="urn:microsoft.com/office/officeart/2005/8/layout/orgChart1#1"/>
    <dgm:cxn modelId="{4284963B-854F-4A26-A637-8E29455CBACA}" type="presParOf" srcId="{B6662E14-79E6-44F5-AC53-E56692C56CDF}" destId="{9FEF28DB-4F7E-4025-8117-C3C35CFDC963}" srcOrd="2" destOrd="0" presId="urn:microsoft.com/office/officeart/2005/8/layout/orgChart1#1"/>
    <dgm:cxn modelId="{3EB08ECC-D6DA-4274-B61B-91FCDA9B64A8}" type="presParOf" srcId="{B6662E14-79E6-44F5-AC53-E56692C56CDF}" destId="{376960C5-E8FC-4881-9B18-35AC1BA8C757}" srcOrd="3" destOrd="0" presId="urn:microsoft.com/office/officeart/2005/8/layout/orgChart1#1"/>
    <dgm:cxn modelId="{5FCB9E37-A46C-4279-A17F-51BB5CE1A72E}" type="presParOf" srcId="{376960C5-E8FC-4881-9B18-35AC1BA8C757}" destId="{25D586DF-6739-4FD9-99D5-3725DA425F08}" srcOrd="0" destOrd="0" presId="urn:microsoft.com/office/officeart/2005/8/layout/orgChart1#1"/>
    <dgm:cxn modelId="{480AE221-1890-40D0-8980-5236EC057B81}" type="presParOf" srcId="{25D586DF-6739-4FD9-99D5-3725DA425F08}" destId="{D60A06E2-3D66-48CB-9472-DD28C2591A6B}" srcOrd="0" destOrd="0" presId="urn:microsoft.com/office/officeart/2005/8/layout/orgChart1#1"/>
    <dgm:cxn modelId="{2DB641E0-FBAB-4920-898A-E94EDB33B505}" type="presParOf" srcId="{25D586DF-6739-4FD9-99D5-3725DA425F08}" destId="{3E1DE5DF-A768-45BB-96EC-9870F3C607F9}" srcOrd="1" destOrd="0" presId="urn:microsoft.com/office/officeart/2005/8/layout/orgChart1#1"/>
    <dgm:cxn modelId="{30642F6C-916B-4AB2-9115-348C6A93953A}" type="presParOf" srcId="{376960C5-E8FC-4881-9B18-35AC1BA8C757}" destId="{8FDF3A7F-2E7A-442F-9C4E-03E3FD3678C3}" srcOrd="1" destOrd="0" presId="urn:microsoft.com/office/officeart/2005/8/layout/orgChart1#1"/>
    <dgm:cxn modelId="{AE893363-9DA0-460F-8C53-2EE4F3C9B998}" type="presParOf" srcId="{376960C5-E8FC-4881-9B18-35AC1BA8C757}" destId="{80BC83CF-03E8-4378-8BDA-06E97E3B0487}" srcOrd="2" destOrd="0" presId="urn:microsoft.com/office/officeart/2005/8/layout/orgChart1#1"/>
    <dgm:cxn modelId="{5E7B0E3C-950B-410E-9604-708BF03117DB}" type="presParOf" srcId="{0EF52F47-F610-4DBB-A7FF-946BEFAB328A}" destId="{CDC28BF6-7483-453D-AB8E-314190492EA3}" srcOrd="2" destOrd="0" presId="urn:microsoft.com/office/officeart/2005/8/layout/orgChart1#1"/>
    <dgm:cxn modelId="{9C5CC63B-DFBD-4380-9712-5AE525BC4131}" type="presParOf" srcId="{0D9FAAEE-73B0-4619-8EF8-67BA79CD1DAF}" destId="{13054139-1BA2-4FF5-BCED-4988097A64FA}" srcOrd="2" destOrd="0" presId="urn:microsoft.com/office/officeart/2005/8/layout/orgChart1#1"/>
    <dgm:cxn modelId="{1F29EFB9-4518-4590-8100-2517AD0ADB7D}" type="presParOf" srcId="{0D9FAAEE-73B0-4619-8EF8-67BA79CD1DAF}" destId="{27E47748-BE8C-4884-BB0B-9D993D70742E}" srcOrd="3" destOrd="0" presId="urn:microsoft.com/office/officeart/2005/8/layout/orgChart1#1"/>
    <dgm:cxn modelId="{3F294734-74EF-40F4-A708-5E7AB3E000B7}" type="presParOf" srcId="{27E47748-BE8C-4884-BB0B-9D993D70742E}" destId="{15B58A5C-2E57-4B76-BF6F-C2EA706BE7B1}" srcOrd="0" destOrd="0" presId="urn:microsoft.com/office/officeart/2005/8/layout/orgChart1#1"/>
    <dgm:cxn modelId="{8BC8B4D9-D7B5-4CEF-BCDA-3890EB71220A}" type="presParOf" srcId="{15B58A5C-2E57-4B76-BF6F-C2EA706BE7B1}" destId="{E9C999A0-58F2-4A89-9D02-C37C33EE7EED}" srcOrd="0" destOrd="0" presId="urn:microsoft.com/office/officeart/2005/8/layout/orgChart1#1"/>
    <dgm:cxn modelId="{B15979B7-E520-41F5-AFCE-F112F5FB7078}" type="presParOf" srcId="{15B58A5C-2E57-4B76-BF6F-C2EA706BE7B1}" destId="{7FC3355F-AC50-49AD-82F5-CE1D9BC04D7B}" srcOrd="1" destOrd="0" presId="urn:microsoft.com/office/officeart/2005/8/layout/orgChart1#1"/>
    <dgm:cxn modelId="{6583275F-D190-42D0-B6A9-E8497242BA8F}" type="presParOf" srcId="{27E47748-BE8C-4884-BB0B-9D993D70742E}" destId="{9BF5996C-6C6D-44E7-9377-A9328E3C7116}" srcOrd="1" destOrd="0" presId="urn:microsoft.com/office/officeart/2005/8/layout/orgChart1#1"/>
    <dgm:cxn modelId="{8FBF58F2-49F6-4AF0-8C0E-647362B3F791}" type="presParOf" srcId="{9BF5996C-6C6D-44E7-9377-A9328E3C7116}" destId="{9E6B2E5B-3DA9-47A3-B141-42F57F23DF8A}" srcOrd="0" destOrd="0" presId="urn:microsoft.com/office/officeart/2005/8/layout/orgChart1#1"/>
    <dgm:cxn modelId="{67082F22-1EE0-4E96-AB29-40C5C152846D}" type="presParOf" srcId="{9BF5996C-6C6D-44E7-9377-A9328E3C7116}" destId="{01D61865-632B-41B7-BC5A-AEB99D11CA4E}" srcOrd="1" destOrd="0" presId="urn:microsoft.com/office/officeart/2005/8/layout/orgChart1#1"/>
    <dgm:cxn modelId="{93DF1033-BA82-4A41-B142-D63171D02B82}" type="presParOf" srcId="{01D61865-632B-41B7-BC5A-AEB99D11CA4E}" destId="{8ACE845E-2486-47A3-BD04-D6C119F4350F}" srcOrd="0" destOrd="0" presId="urn:microsoft.com/office/officeart/2005/8/layout/orgChart1#1"/>
    <dgm:cxn modelId="{C7BCEAB9-5C39-4B42-B3A8-28678180A1BB}" type="presParOf" srcId="{8ACE845E-2486-47A3-BD04-D6C119F4350F}" destId="{14A71A08-0000-4AAF-B1A5-C76A100FDBAB}" srcOrd="0" destOrd="0" presId="urn:microsoft.com/office/officeart/2005/8/layout/orgChart1#1"/>
    <dgm:cxn modelId="{089CA390-E1AF-4182-992D-E924A1079866}" type="presParOf" srcId="{8ACE845E-2486-47A3-BD04-D6C119F4350F}" destId="{8A23CEA7-A479-4ABD-BABC-14441F7AD0CC}" srcOrd="1" destOrd="0" presId="urn:microsoft.com/office/officeart/2005/8/layout/orgChart1#1"/>
    <dgm:cxn modelId="{FA5ED4A2-72C8-41C1-9870-111EB76BF0B8}" type="presParOf" srcId="{01D61865-632B-41B7-BC5A-AEB99D11CA4E}" destId="{6ED79818-108E-4D82-B0EB-E7620B7964C0}" srcOrd="1" destOrd="0" presId="urn:microsoft.com/office/officeart/2005/8/layout/orgChart1#1"/>
    <dgm:cxn modelId="{FE5C139A-08CA-4D5E-901F-D58D3BC39C96}" type="presParOf" srcId="{01D61865-632B-41B7-BC5A-AEB99D11CA4E}" destId="{35988A11-75A6-44E4-9B44-46F810ECBAAD}" srcOrd="2" destOrd="0" presId="urn:microsoft.com/office/officeart/2005/8/layout/orgChart1#1"/>
    <dgm:cxn modelId="{5E63F97E-A1FD-49BD-A0B4-4D57A09315BD}" type="presParOf" srcId="{9BF5996C-6C6D-44E7-9377-A9328E3C7116}" destId="{03405B26-91D7-4EB6-848E-6E12A39FFA72}" srcOrd="2" destOrd="0" presId="urn:microsoft.com/office/officeart/2005/8/layout/orgChart1#1"/>
    <dgm:cxn modelId="{A7F2D94F-A784-41B0-BE2B-0F84AF8736F5}" type="presParOf" srcId="{9BF5996C-6C6D-44E7-9377-A9328E3C7116}" destId="{34089E88-AE5D-4CFC-9822-A2D4A9BF81B1}" srcOrd="3" destOrd="0" presId="urn:microsoft.com/office/officeart/2005/8/layout/orgChart1#1"/>
    <dgm:cxn modelId="{C89FE3F3-A8C1-44DA-AF87-97BD901E22C3}" type="presParOf" srcId="{34089E88-AE5D-4CFC-9822-A2D4A9BF81B1}" destId="{57E32E2D-106E-457E-A578-8DEBDC928E1F}" srcOrd="0" destOrd="0" presId="urn:microsoft.com/office/officeart/2005/8/layout/orgChart1#1"/>
    <dgm:cxn modelId="{28FB11D4-25AC-46AF-B50B-861EBEB490FE}" type="presParOf" srcId="{57E32E2D-106E-457E-A578-8DEBDC928E1F}" destId="{117F131C-6FCB-4398-B355-6B014BF9816F}" srcOrd="0" destOrd="0" presId="urn:microsoft.com/office/officeart/2005/8/layout/orgChart1#1"/>
    <dgm:cxn modelId="{14692628-CCFB-44F1-8CB0-DEF1465FBD3A}" type="presParOf" srcId="{57E32E2D-106E-457E-A578-8DEBDC928E1F}" destId="{1DF55587-C34B-48AF-AD9E-FBA0AF3A1F9E}" srcOrd="1" destOrd="0" presId="urn:microsoft.com/office/officeart/2005/8/layout/orgChart1#1"/>
    <dgm:cxn modelId="{44089AA3-D420-4345-876F-D137F9FAECD1}" type="presParOf" srcId="{34089E88-AE5D-4CFC-9822-A2D4A9BF81B1}" destId="{BFD48840-3204-432C-9590-DD6710ACCD3F}" srcOrd="1" destOrd="0" presId="urn:microsoft.com/office/officeart/2005/8/layout/orgChart1#1"/>
    <dgm:cxn modelId="{4D50BEF4-F663-40F0-BE44-B091B64ABB74}" type="presParOf" srcId="{34089E88-AE5D-4CFC-9822-A2D4A9BF81B1}" destId="{BF441BC0-6294-4A94-B5DD-5AB2107CEDE3}" srcOrd="2" destOrd="0" presId="urn:microsoft.com/office/officeart/2005/8/layout/orgChart1#1"/>
    <dgm:cxn modelId="{03AE8ABE-42A8-4040-BEEF-F4B0D29A1BA4}" type="presParOf" srcId="{27E47748-BE8C-4884-BB0B-9D993D70742E}" destId="{DAC3CF91-BD1F-4115-89D6-42BEF8C2A742}" srcOrd="2" destOrd="0" presId="urn:microsoft.com/office/officeart/2005/8/layout/orgChart1#1"/>
    <dgm:cxn modelId="{5F8E3936-9A49-40FF-BADA-4E40794B64D5}" type="presParOf" srcId="{F73E8BC5-66C2-4E57-9A92-7DD9EC5E909F}" destId="{EC7420C1-7810-4B06-9691-2B0F7609C885}" srcOrd="2" destOrd="0" presId="urn:microsoft.com/office/officeart/2005/8/layout/orgChart1#1"/>
    <dgm:cxn modelId="{16275B94-378C-418E-B267-5B2D66F01A47}" type="presParOf" srcId="{31507F72-11E7-464D-B190-52898F6EF73A}" destId="{DA633A20-680B-47D3-AAA1-2C1A48C66EEC}" srcOrd="2" destOrd="0" presId="urn:microsoft.com/office/officeart/2005/8/layout/orgChart1#1"/>
    <dgm:cxn modelId="{9607A553-8C31-4B50-963D-0E08985E280D}" type="presParOf" srcId="{31507F72-11E7-464D-B190-52898F6EF73A}" destId="{38FECF0D-ADA8-4D3F-9062-19F51AAEC6FB}" srcOrd="3" destOrd="0" presId="urn:microsoft.com/office/officeart/2005/8/layout/orgChart1#1"/>
    <dgm:cxn modelId="{FE46EC06-3D80-4124-98E3-F3065EF0F7E0}" type="presParOf" srcId="{38FECF0D-ADA8-4D3F-9062-19F51AAEC6FB}" destId="{4A8FE54B-FDFF-4DBE-8DED-F3597038322F}" srcOrd="0" destOrd="0" presId="urn:microsoft.com/office/officeart/2005/8/layout/orgChart1#1"/>
    <dgm:cxn modelId="{FECB09B2-46C8-452C-9BC4-F1ACDD8ED6B2}" type="presParOf" srcId="{4A8FE54B-FDFF-4DBE-8DED-F3597038322F}" destId="{8953BAB1-8ADF-4ADC-A8CA-C780704A522D}" srcOrd="0" destOrd="0" presId="urn:microsoft.com/office/officeart/2005/8/layout/orgChart1#1"/>
    <dgm:cxn modelId="{F57FA542-6F54-4A23-9145-BF444FA88990}" type="presParOf" srcId="{4A8FE54B-FDFF-4DBE-8DED-F3597038322F}" destId="{9E2B08D8-9744-4A6B-8EDE-B96754E268DF}" srcOrd="1" destOrd="0" presId="urn:microsoft.com/office/officeart/2005/8/layout/orgChart1#1"/>
    <dgm:cxn modelId="{8AA54E5C-E1C9-4FD2-85C3-05F86EBD8105}" type="presParOf" srcId="{38FECF0D-ADA8-4D3F-9062-19F51AAEC6FB}" destId="{AD2278EB-5BA4-4901-90EC-77D8E23A76F3}" srcOrd="1" destOrd="0" presId="urn:microsoft.com/office/officeart/2005/8/layout/orgChart1#1"/>
    <dgm:cxn modelId="{694D7FC2-45B7-42BC-B2E7-39B172DC9DB8}" type="presParOf" srcId="{AD2278EB-5BA4-4901-90EC-77D8E23A76F3}" destId="{995B8A4F-BFD9-4361-9C8A-86AEA13CFCF9}" srcOrd="0" destOrd="0" presId="urn:microsoft.com/office/officeart/2005/8/layout/orgChart1#1"/>
    <dgm:cxn modelId="{4A531B18-C559-489D-8A98-BA8FC702365A}" type="presParOf" srcId="{AD2278EB-5BA4-4901-90EC-77D8E23A76F3}" destId="{5898B3E1-5294-42E8-8451-68470C89E8A6}" srcOrd="1" destOrd="0" presId="urn:microsoft.com/office/officeart/2005/8/layout/orgChart1#1"/>
    <dgm:cxn modelId="{9E6E19FB-E7C6-43CC-B0A0-EB01E1843251}" type="presParOf" srcId="{5898B3E1-5294-42E8-8451-68470C89E8A6}" destId="{9A2E425F-33AC-486F-B8B9-11973BDDB471}" srcOrd="0" destOrd="0" presId="urn:microsoft.com/office/officeart/2005/8/layout/orgChart1#1"/>
    <dgm:cxn modelId="{F30DEEF3-D87A-4F50-AE9D-FBF29DE91B7C}" type="presParOf" srcId="{9A2E425F-33AC-486F-B8B9-11973BDDB471}" destId="{3EE38A46-9BFB-4286-A0F0-5B96E3353DA7}" srcOrd="0" destOrd="0" presId="urn:microsoft.com/office/officeart/2005/8/layout/orgChart1#1"/>
    <dgm:cxn modelId="{3A2E8014-4F45-4F5B-AF14-4A24E8EB11BE}" type="presParOf" srcId="{9A2E425F-33AC-486F-B8B9-11973BDDB471}" destId="{977D26CF-82E1-4226-B751-69F74655A68E}" srcOrd="1" destOrd="0" presId="urn:microsoft.com/office/officeart/2005/8/layout/orgChart1#1"/>
    <dgm:cxn modelId="{8CD3356E-F8A8-438C-8415-57F003842180}" type="presParOf" srcId="{5898B3E1-5294-42E8-8451-68470C89E8A6}" destId="{5297AC4A-C370-4AAC-ACDD-EA64B344D082}" srcOrd="1" destOrd="0" presId="urn:microsoft.com/office/officeart/2005/8/layout/orgChart1#1"/>
    <dgm:cxn modelId="{C352245E-59DB-4374-A665-A9897128B2D5}" type="presParOf" srcId="{5297AC4A-C370-4AAC-ACDD-EA64B344D082}" destId="{1D4F9C73-AFCB-4476-9077-BDDA9EE56321}" srcOrd="0" destOrd="0" presId="urn:microsoft.com/office/officeart/2005/8/layout/orgChart1#1"/>
    <dgm:cxn modelId="{0B8EEC16-6EB5-4C56-8CB7-4D402725DAB3}" type="presParOf" srcId="{5297AC4A-C370-4AAC-ACDD-EA64B344D082}" destId="{059740F3-C29C-42A2-A321-79E6CF085ED9}" srcOrd="1" destOrd="0" presId="urn:microsoft.com/office/officeart/2005/8/layout/orgChart1#1"/>
    <dgm:cxn modelId="{9E2832DF-F830-4BBC-8A58-F5D574AC3F9E}" type="presParOf" srcId="{059740F3-C29C-42A2-A321-79E6CF085ED9}" destId="{B57A2160-ABA5-4625-BB3C-D65FE364D7A7}" srcOrd="0" destOrd="0" presId="urn:microsoft.com/office/officeart/2005/8/layout/orgChart1#1"/>
    <dgm:cxn modelId="{F80CBCFC-17E6-4958-988A-147D238A5A0A}" type="presParOf" srcId="{B57A2160-ABA5-4625-BB3C-D65FE364D7A7}" destId="{4203A389-6594-45DD-8AC1-8D34AC448C30}" srcOrd="0" destOrd="0" presId="urn:microsoft.com/office/officeart/2005/8/layout/orgChart1#1"/>
    <dgm:cxn modelId="{8B6CFFDF-6EF2-4EEB-997E-9124CFF98182}" type="presParOf" srcId="{B57A2160-ABA5-4625-BB3C-D65FE364D7A7}" destId="{ABAFC0B7-733E-45FC-85E3-B3DA4090653E}" srcOrd="1" destOrd="0" presId="urn:microsoft.com/office/officeart/2005/8/layout/orgChart1#1"/>
    <dgm:cxn modelId="{CD42070B-9EA3-4E78-899D-C611A56BC2CE}" type="presParOf" srcId="{059740F3-C29C-42A2-A321-79E6CF085ED9}" destId="{61CBFB78-D05A-40ED-9C08-E21CCF2DD8E7}" srcOrd="1" destOrd="0" presId="urn:microsoft.com/office/officeart/2005/8/layout/orgChart1#1"/>
    <dgm:cxn modelId="{2BE3D019-4E22-4F67-9DA1-B731021A2388}" type="presParOf" srcId="{059740F3-C29C-42A2-A321-79E6CF085ED9}" destId="{84967AE5-EF44-4635-B65A-8971049DFAE0}" srcOrd="2" destOrd="0" presId="urn:microsoft.com/office/officeart/2005/8/layout/orgChart1#1"/>
    <dgm:cxn modelId="{3DF59337-100A-4AF4-A6D4-E270E0461548}" type="presParOf" srcId="{5297AC4A-C370-4AAC-ACDD-EA64B344D082}" destId="{5ED7CCC5-F4FF-4148-86EA-5F9A1510702A}" srcOrd="2" destOrd="0" presId="urn:microsoft.com/office/officeart/2005/8/layout/orgChart1#1"/>
    <dgm:cxn modelId="{B437F1F6-BFB7-4CAE-8FA6-08DA30808ACD}" type="presParOf" srcId="{5297AC4A-C370-4AAC-ACDD-EA64B344D082}" destId="{E3F82194-1A74-4AA1-B880-2CAAEEA8DE11}" srcOrd="3" destOrd="0" presId="urn:microsoft.com/office/officeart/2005/8/layout/orgChart1#1"/>
    <dgm:cxn modelId="{440A69BE-2F4B-48CE-A7CB-71C5E91DD8FA}" type="presParOf" srcId="{E3F82194-1A74-4AA1-B880-2CAAEEA8DE11}" destId="{185E8888-8CE4-474F-A5AD-F983252A0BA4}" srcOrd="0" destOrd="0" presId="urn:microsoft.com/office/officeart/2005/8/layout/orgChart1#1"/>
    <dgm:cxn modelId="{6619C67F-F91D-4E72-8192-20906C256C4A}" type="presParOf" srcId="{185E8888-8CE4-474F-A5AD-F983252A0BA4}" destId="{EFA0653B-8101-461A-B6AF-F569D7E31E1C}" srcOrd="0" destOrd="0" presId="urn:microsoft.com/office/officeart/2005/8/layout/orgChart1#1"/>
    <dgm:cxn modelId="{20221B41-1BB8-40A7-A207-F13E04BCC48D}" type="presParOf" srcId="{185E8888-8CE4-474F-A5AD-F983252A0BA4}" destId="{C2FEBDAF-3847-41C9-A8C4-1A12EE6391C7}" srcOrd="1" destOrd="0" presId="urn:microsoft.com/office/officeart/2005/8/layout/orgChart1#1"/>
    <dgm:cxn modelId="{08969967-A9DB-4F93-8ADC-A4F10273117A}" type="presParOf" srcId="{E3F82194-1A74-4AA1-B880-2CAAEEA8DE11}" destId="{4175DDCE-6364-4A73-92D2-6BC7FC8993AA}" srcOrd="1" destOrd="0" presId="urn:microsoft.com/office/officeart/2005/8/layout/orgChart1#1"/>
    <dgm:cxn modelId="{3C32412E-06F6-4FC7-A916-75E3F9CF157F}" type="presParOf" srcId="{E3F82194-1A74-4AA1-B880-2CAAEEA8DE11}" destId="{1C180496-608B-4CEF-8A5D-5A916E418E1E}" srcOrd="2" destOrd="0" presId="urn:microsoft.com/office/officeart/2005/8/layout/orgChart1#1"/>
    <dgm:cxn modelId="{B86A4170-F563-4A79-B921-DF760998DD07}" type="presParOf" srcId="{5297AC4A-C370-4AAC-ACDD-EA64B344D082}" destId="{2BA8B828-BD31-4563-9F5C-D782256F52A1}" srcOrd="4" destOrd="0" presId="urn:microsoft.com/office/officeart/2005/8/layout/orgChart1#1"/>
    <dgm:cxn modelId="{02FCF37C-5520-4A63-98D2-B6A957EBB2D6}" type="presParOf" srcId="{5297AC4A-C370-4AAC-ACDD-EA64B344D082}" destId="{1568E462-8830-48A2-A470-DFEE1F2F158C}" srcOrd="5" destOrd="0" presId="urn:microsoft.com/office/officeart/2005/8/layout/orgChart1#1"/>
    <dgm:cxn modelId="{07E810D8-12FF-435C-9431-AB0FEEA8EC92}" type="presParOf" srcId="{1568E462-8830-48A2-A470-DFEE1F2F158C}" destId="{C3763683-5267-46F1-A0CD-8E2675A61BA2}" srcOrd="0" destOrd="0" presId="urn:microsoft.com/office/officeart/2005/8/layout/orgChart1#1"/>
    <dgm:cxn modelId="{A30E9F5E-5EEF-471B-9F70-A48A9C04B9B9}" type="presParOf" srcId="{C3763683-5267-46F1-A0CD-8E2675A61BA2}" destId="{CE0F8E8F-A791-410F-9608-7F9E3E4DCDCF}" srcOrd="0" destOrd="0" presId="urn:microsoft.com/office/officeart/2005/8/layout/orgChart1#1"/>
    <dgm:cxn modelId="{0746BBC2-9488-4ABF-8A8C-82BC6E448BDC}" type="presParOf" srcId="{C3763683-5267-46F1-A0CD-8E2675A61BA2}" destId="{1AAACD08-C7DF-44E2-BFFA-691FF2C0FEE7}" srcOrd="1" destOrd="0" presId="urn:microsoft.com/office/officeart/2005/8/layout/orgChart1#1"/>
    <dgm:cxn modelId="{1FB3F39C-94B5-486A-97DB-A48C79AEA1AC}" type="presParOf" srcId="{1568E462-8830-48A2-A470-DFEE1F2F158C}" destId="{941006CF-30ED-49F7-A660-3DF6813D479D}" srcOrd="1" destOrd="0" presId="urn:microsoft.com/office/officeart/2005/8/layout/orgChart1#1"/>
    <dgm:cxn modelId="{013E703A-F31C-4A60-8D48-79474680CA16}" type="presParOf" srcId="{1568E462-8830-48A2-A470-DFEE1F2F158C}" destId="{DD85D747-9C98-42FA-AF94-E1B9ECC32072}" srcOrd="2" destOrd="0" presId="urn:microsoft.com/office/officeart/2005/8/layout/orgChart1#1"/>
    <dgm:cxn modelId="{6635DEED-3E0B-4521-83E9-BD02FC40079F}" type="presParOf" srcId="{5297AC4A-C370-4AAC-ACDD-EA64B344D082}" destId="{7FDFE1A4-0E00-4934-9230-4CFC13E4C109}" srcOrd="6" destOrd="0" presId="urn:microsoft.com/office/officeart/2005/8/layout/orgChart1#1"/>
    <dgm:cxn modelId="{4BA71147-D25C-49C4-9A7B-620373A00D96}" type="presParOf" srcId="{5297AC4A-C370-4AAC-ACDD-EA64B344D082}" destId="{94EA5C96-7C11-4D85-AF82-C924117AC067}" srcOrd="7" destOrd="0" presId="urn:microsoft.com/office/officeart/2005/8/layout/orgChart1#1"/>
    <dgm:cxn modelId="{7E62908C-ADD5-4626-AE58-02F424A77C79}" type="presParOf" srcId="{94EA5C96-7C11-4D85-AF82-C924117AC067}" destId="{89250DF3-F509-41AD-AD09-0B81C0D56FF0}" srcOrd="0" destOrd="0" presId="urn:microsoft.com/office/officeart/2005/8/layout/orgChart1#1"/>
    <dgm:cxn modelId="{53FDD80A-B67C-49B7-9E2C-115F0F76F302}" type="presParOf" srcId="{89250DF3-F509-41AD-AD09-0B81C0D56FF0}" destId="{C79DF020-151F-461A-BE8C-7162C874EB19}" srcOrd="0" destOrd="0" presId="urn:microsoft.com/office/officeart/2005/8/layout/orgChart1#1"/>
    <dgm:cxn modelId="{E8558EFE-D1E4-47D8-89F2-DE3685DC9313}" type="presParOf" srcId="{89250DF3-F509-41AD-AD09-0B81C0D56FF0}" destId="{C1721CE6-2430-425D-9523-49E3F47974B5}" srcOrd="1" destOrd="0" presId="urn:microsoft.com/office/officeart/2005/8/layout/orgChart1#1"/>
    <dgm:cxn modelId="{96C15BB1-C485-41C6-84E2-E5BE6B07148B}" type="presParOf" srcId="{94EA5C96-7C11-4D85-AF82-C924117AC067}" destId="{63A03A26-89D0-430C-9F4B-86A72876C423}" srcOrd="1" destOrd="0" presId="urn:microsoft.com/office/officeart/2005/8/layout/orgChart1#1"/>
    <dgm:cxn modelId="{55340FF3-63A8-4A17-8B39-CFCCF2AE443E}" type="presParOf" srcId="{94EA5C96-7C11-4D85-AF82-C924117AC067}" destId="{331C132F-BE72-4ADC-8F68-4BFE1954210D}" srcOrd="2" destOrd="0" presId="urn:microsoft.com/office/officeart/2005/8/layout/orgChart1#1"/>
    <dgm:cxn modelId="{2E458289-9BAF-465E-9E46-9075DB83B46D}" type="presParOf" srcId="{5898B3E1-5294-42E8-8451-68470C89E8A6}" destId="{72E0F9F8-0E9F-4D50-A541-B2E5F895A0D1}" srcOrd="2" destOrd="0" presId="urn:microsoft.com/office/officeart/2005/8/layout/orgChart1#1"/>
    <dgm:cxn modelId="{32FDAB14-AD30-46DA-BD29-5598C2B8C3F7}" type="presParOf" srcId="{AD2278EB-5BA4-4901-90EC-77D8E23A76F3}" destId="{C869CC87-CD6E-492A-837E-1FB079277856}" srcOrd="2" destOrd="0" presId="urn:microsoft.com/office/officeart/2005/8/layout/orgChart1#1"/>
    <dgm:cxn modelId="{BAD5B1F0-735E-494D-87F5-68F86455687E}" type="presParOf" srcId="{AD2278EB-5BA4-4901-90EC-77D8E23A76F3}" destId="{BE068C35-6FEC-425F-AEA0-6EFEA7C3F5BB}" srcOrd="3" destOrd="0" presId="urn:microsoft.com/office/officeart/2005/8/layout/orgChart1#1"/>
    <dgm:cxn modelId="{0035D943-584A-4B7A-86A3-CC470ABA2D36}" type="presParOf" srcId="{BE068C35-6FEC-425F-AEA0-6EFEA7C3F5BB}" destId="{EBFE0237-F27C-4904-A952-5FA7BF4702D1}" srcOrd="0" destOrd="0" presId="urn:microsoft.com/office/officeart/2005/8/layout/orgChart1#1"/>
    <dgm:cxn modelId="{44D569E2-3D7A-458D-AEC0-9D428921FE69}" type="presParOf" srcId="{EBFE0237-F27C-4904-A952-5FA7BF4702D1}" destId="{7FDB642F-3FEE-4716-9DF4-2F07E208ABD5}" srcOrd="0" destOrd="0" presId="urn:microsoft.com/office/officeart/2005/8/layout/orgChart1#1"/>
    <dgm:cxn modelId="{96505B43-412E-4479-BB98-9F368C7928B3}" type="presParOf" srcId="{EBFE0237-F27C-4904-A952-5FA7BF4702D1}" destId="{9F2542FF-69BD-4694-A22A-32ACC72B6979}" srcOrd="1" destOrd="0" presId="urn:microsoft.com/office/officeart/2005/8/layout/orgChart1#1"/>
    <dgm:cxn modelId="{16FA925B-7708-4413-983A-785764452609}" type="presParOf" srcId="{BE068C35-6FEC-425F-AEA0-6EFEA7C3F5BB}" destId="{2E8368C0-2FFA-4901-B31C-0A50A634FD8D}" srcOrd="1" destOrd="0" presId="urn:microsoft.com/office/officeart/2005/8/layout/orgChart1#1"/>
    <dgm:cxn modelId="{CAD0DDA9-F870-48BD-A65B-092153B2371D}" type="presParOf" srcId="{2E8368C0-2FFA-4901-B31C-0A50A634FD8D}" destId="{C10FDE60-BBAB-472A-B76A-138FAB89F38E}" srcOrd="0" destOrd="0" presId="urn:microsoft.com/office/officeart/2005/8/layout/orgChart1#1"/>
    <dgm:cxn modelId="{85203C21-5639-4F8A-AEED-8F06009305CB}" type="presParOf" srcId="{2E8368C0-2FFA-4901-B31C-0A50A634FD8D}" destId="{1E5B7600-A817-46AA-9053-638368F80A5A}" srcOrd="1" destOrd="0" presId="urn:microsoft.com/office/officeart/2005/8/layout/orgChart1#1"/>
    <dgm:cxn modelId="{5E2DD5DC-6486-4369-B95D-EFB2A2653DE4}" type="presParOf" srcId="{1E5B7600-A817-46AA-9053-638368F80A5A}" destId="{87C1C4E2-570B-4BB0-8201-3C42DC508F78}" srcOrd="0" destOrd="0" presId="urn:microsoft.com/office/officeart/2005/8/layout/orgChart1#1"/>
    <dgm:cxn modelId="{C7D08E73-3FDB-428C-B980-D8ADD247DEBF}" type="presParOf" srcId="{87C1C4E2-570B-4BB0-8201-3C42DC508F78}" destId="{376828E5-848D-429E-959E-342C60894DE6}" srcOrd="0" destOrd="0" presId="urn:microsoft.com/office/officeart/2005/8/layout/orgChart1#1"/>
    <dgm:cxn modelId="{BEA5AE18-1DCA-424B-BC41-A5FE4096137A}" type="presParOf" srcId="{87C1C4E2-570B-4BB0-8201-3C42DC508F78}" destId="{E218736F-7F47-44A1-BE0E-A3A6D46B37DE}" srcOrd="1" destOrd="0" presId="urn:microsoft.com/office/officeart/2005/8/layout/orgChart1#1"/>
    <dgm:cxn modelId="{1AD01325-ADF1-4D9A-AD2D-C7BB76436EBD}" type="presParOf" srcId="{1E5B7600-A817-46AA-9053-638368F80A5A}" destId="{6BE56786-AC55-4670-8FB7-C94A454AD790}" srcOrd="1" destOrd="0" presId="urn:microsoft.com/office/officeart/2005/8/layout/orgChart1#1"/>
    <dgm:cxn modelId="{10E53E2A-3B8F-4D67-BCBE-48FD5F2BCB42}" type="presParOf" srcId="{1E5B7600-A817-46AA-9053-638368F80A5A}" destId="{D6B441A4-AC46-442F-87C2-45B5FE43B1C1}" srcOrd="2" destOrd="0" presId="urn:microsoft.com/office/officeart/2005/8/layout/orgChart1#1"/>
    <dgm:cxn modelId="{111B7FC6-C45C-48E2-A8F9-DB79F56D39F9}" type="presParOf" srcId="{2E8368C0-2FFA-4901-B31C-0A50A634FD8D}" destId="{B4D1A309-6513-4F68-A900-5F618047E72F}" srcOrd="2" destOrd="0" presId="urn:microsoft.com/office/officeart/2005/8/layout/orgChart1#1"/>
    <dgm:cxn modelId="{8CE79BE0-3C90-47E5-BBA5-DBC553BBC703}" type="presParOf" srcId="{2E8368C0-2FFA-4901-B31C-0A50A634FD8D}" destId="{DEA830CC-2370-45FD-9693-83AEDB38F546}" srcOrd="3" destOrd="0" presId="urn:microsoft.com/office/officeart/2005/8/layout/orgChart1#1"/>
    <dgm:cxn modelId="{BAEDE7CE-8536-4C71-B2E6-6190D82E7923}" type="presParOf" srcId="{DEA830CC-2370-45FD-9693-83AEDB38F546}" destId="{EA07E9DA-1CA2-402C-B333-386896FDEDCB}" srcOrd="0" destOrd="0" presId="urn:microsoft.com/office/officeart/2005/8/layout/orgChart1#1"/>
    <dgm:cxn modelId="{EA3C1196-55DA-47D8-9876-9A5CE68E74A3}" type="presParOf" srcId="{EA07E9DA-1CA2-402C-B333-386896FDEDCB}" destId="{DA71FEB1-18A6-47C7-B1D8-DEBE63339116}" srcOrd="0" destOrd="0" presId="urn:microsoft.com/office/officeart/2005/8/layout/orgChart1#1"/>
    <dgm:cxn modelId="{10BF5DE1-054E-41F3-983A-A781CB1DB8AE}" type="presParOf" srcId="{EA07E9DA-1CA2-402C-B333-386896FDEDCB}" destId="{6149F4F5-1E9C-453B-A17F-A9096DCD311A}" srcOrd="1" destOrd="0" presId="urn:microsoft.com/office/officeart/2005/8/layout/orgChart1#1"/>
    <dgm:cxn modelId="{5F446ED4-1664-4A60-852C-29D95A5467C9}" type="presParOf" srcId="{DEA830CC-2370-45FD-9693-83AEDB38F546}" destId="{27213BDD-20D5-4C35-9F8F-A68F12858F66}" srcOrd="1" destOrd="0" presId="urn:microsoft.com/office/officeart/2005/8/layout/orgChart1#1"/>
    <dgm:cxn modelId="{D1E6DE2A-813D-48B2-B09E-8776AAC78918}" type="presParOf" srcId="{DEA830CC-2370-45FD-9693-83AEDB38F546}" destId="{B2904606-D42F-42A7-914C-9F6A458924FF}" srcOrd="2" destOrd="0" presId="urn:microsoft.com/office/officeart/2005/8/layout/orgChart1#1"/>
    <dgm:cxn modelId="{8D3B23E9-DB1D-4069-B573-C73DDD472D6D}" type="presParOf" srcId="{2E8368C0-2FFA-4901-B31C-0A50A634FD8D}" destId="{30D3128D-55DA-4E38-AFE8-23B07A4B12A1}" srcOrd="4" destOrd="0" presId="urn:microsoft.com/office/officeart/2005/8/layout/orgChart1#1"/>
    <dgm:cxn modelId="{D2A1908C-A12F-4C4F-BE0D-3EA00CF8600E}" type="presParOf" srcId="{2E8368C0-2FFA-4901-B31C-0A50A634FD8D}" destId="{4A750988-8419-49BE-B67A-3DED7CD93783}" srcOrd="5" destOrd="0" presId="urn:microsoft.com/office/officeart/2005/8/layout/orgChart1#1"/>
    <dgm:cxn modelId="{FB38EF41-2129-4017-B506-648BB1B58279}" type="presParOf" srcId="{4A750988-8419-49BE-B67A-3DED7CD93783}" destId="{D123AD68-A7D8-4C70-95DB-AAA9086BCB48}" srcOrd="0" destOrd="0" presId="urn:microsoft.com/office/officeart/2005/8/layout/orgChart1#1"/>
    <dgm:cxn modelId="{F254FC03-760F-48BD-A472-A47942FC5A7C}" type="presParOf" srcId="{D123AD68-A7D8-4C70-95DB-AAA9086BCB48}" destId="{AC0C9C4F-7404-4568-94E5-AD888270A4D8}" srcOrd="0" destOrd="0" presId="urn:microsoft.com/office/officeart/2005/8/layout/orgChart1#1"/>
    <dgm:cxn modelId="{B142017E-C459-40F4-912E-8A63AF3D7D97}" type="presParOf" srcId="{D123AD68-A7D8-4C70-95DB-AAA9086BCB48}" destId="{5F84B4FC-25AF-4D26-8336-E46B40C691C6}" srcOrd="1" destOrd="0" presId="urn:microsoft.com/office/officeart/2005/8/layout/orgChart1#1"/>
    <dgm:cxn modelId="{6D042AC2-EE5E-4897-8EA4-E55DC53B4627}" type="presParOf" srcId="{4A750988-8419-49BE-B67A-3DED7CD93783}" destId="{E9EEB133-89C7-49F6-AF9E-D5E7B1DAAC3D}" srcOrd="1" destOrd="0" presId="urn:microsoft.com/office/officeart/2005/8/layout/orgChart1#1"/>
    <dgm:cxn modelId="{4F564BFE-B4C6-4D92-8B0C-141CFAEED075}" type="presParOf" srcId="{4A750988-8419-49BE-B67A-3DED7CD93783}" destId="{4A9E733C-44E6-4061-9BA0-324E9959CD37}" srcOrd="2" destOrd="0" presId="urn:microsoft.com/office/officeart/2005/8/layout/orgChart1#1"/>
    <dgm:cxn modelId="{ED5F841F-9619-45E8-ABD8-EE25D65F596B}" type="presParOf" srcId="{2E8368C0-2FFA-4901-B31C-0A50A634FD8D}" destId="{B06F1612-59F1-4273-8471-9F997298B614}" srcOrd="6" destOrd="0" presId="urn:microsoft.com/office/officeart/2005/8/layout/orgChart1#1"/>
    <dgm:cxn modelId="{E5886634-637D-4E24-9AFA-501DA561DA75}" type="presParOf" srcId="{2E8368C0-2FFA-4901-B31C-0A50A634FD8D}" destId="{50D49726-C1D8-4CCB-8668-7A74E4918930}" srcOrd="7" destOrd="0" presId="urn:microsoft.com/office/officeart/2005/8/layout/orgChart1#1"/>
    <dgm:cxn modelId="{A84FB158-4011-4186-A0F3-DE18D0BC7086}" type="presParOf" srcId="{50D49726-C1D8-4CCB-8668-7A74E4918930}" destId="{6BD24448-EC54-4EF0-8B42-E12E3F7BB450}" srcOrd="0" destOrd="0" presId="urn:microsoft.com/office/officeart/2005/8/layout/orgChart1#1"/>
    <dgm:cxn modelId="{F6FEF1AB-940E-4B17-9DD9-7D3327812634}" type="presParOf" srcId="{6BD24448-EC54-4EF0-8B42-E12E3F7BB450}" destId="{033F2FEA-0DAB-409C-BFC9-9A6E217BD995}" srcOrd="0" destOrd="0" presId="urn:microsoft.com/office/officeart/2005/8/layout/orgChart1#1"/>
    <dgm:cxn modelId="{3361E07A-656A-4C74-9B16-843BC5256ACE}" type="presParOf" srcId="{6BD24448-EC54-4EF0-8B42-E12E3F7BB450}" destId="{42916008-7FF8-437F-810D-4EB5F432AB64}" srcOrd="1" destOrd="0" presId="urn:microsoft.com/office/officeart/2005/8/layout/orgChart1#1"/>
    <dgm:cxn modelId="{2841B758-8C6F-432C-B263-EC3BED2A24F9}" type="presParOf" srcId="{50D49726-C1D8-4CCB-8668-7A74E4918930}" destId="{3871BDFE-2D5A-4B5F-A45D-3CFEC4A37324}" srcOrd="1" destOrd="0" presId="urn:microsoft.com/office/officeart/2005/8/layout/orgChart1#1"/>
    <dgm:cxn modelId="{7B581625-6A15-435F-B82C-64ECE486DFD8}" type="presParOf" srcId="{50D49726-C1D8-4CCB-8668-7A74E4918930}" destId="{150DA81A-A23D-4EFC-AD93-3B7CA0183B1C}" srcOrd="2" destOrd="0" presId="urn:microsoft.com/office/officeart/2005/8/layout/orgChart1#1"/>
    <dgm:cxn modelId="{C05BA20C-5F9D-4EDB-B152-AB9DD1085BE9}" type="presParOf" srcId="{2E8368C0-2FFA-4901-B31C-0A50A634FD8D}" destId="{4E0F9C41-5B45-49CA-930E-D2E68326694B}" srcOrd="8" destOrd="0" presId="urn:microsoft.com/office/officeart/2005/8/layout/orgChart1#1"/>
    <dgm:cxn modelId="{C11EE966-C188-4E4B-94A1-98AF0750FD16}" type="presParOf" srcId="{2E8368C0-2FFA-4901-B31C-0A50A634FD8D}" destId="{4C22A308-8315-4CB2-BBE8-11FEC654ABFE}" srcOrd="9" destOrd="0" presId="urn:microsoft.com/office/officeart/2005/8/layout/orgChart1#1"/>
    <dgm:cxn modelId="{81E8E93E-B90D-4D9D-B755-6F69094120F9}" type="presParOf" srcId="{4C22A308-8315-4CB2-BBE8-11FEC654ABFE}" destId="{C608B7EA-284A-4DF3-B3A2-F7FB7DC5F845}" srcOrd="0" destOrd="0" presId="urn:microsoft.com/office/officeart/2005/8/layout/orgChart1#1"/>
    <dgm:cxn modelId="{3F45112D-DB43-4337-936C-BCECD3E0EDBA}" type="presParOf" srcId="{C608B7EA-284A-4DF3-B3A2-F7FB7DC5F845}" destId="{C9BE4744-B9FD-4274-BE0F-F48F732E6F11}" srcOrd="0" destOrd="0" presId="urn:microsoft.com/office/officeart/2005/8/layout/orgChart1#1"/>
    <dgm:cxn modelId="{6683B2E1-42F0-4C60-93BF-8E398A41E51C}" type="presParOf" srcId="{C608B7EA-284A-4DF3-B3A2-F7FB7DC5F845}" destId="{1711B539-B2DA-40A1-8D17-4424A9359142}" srcOrd="1" destOrd="0" presId="urn:microsoft.com/office/officeart/2005/8/layout/orgChart1#1"/>
    <dgm:cxn modelId="{E8AC5BFC-3195-44A1-ADF6-71FE7928ED05}" type="presParOf" srcId="{4C22A308-8315-4CB2-BBE8-11FEC654ABFE}" destId="{4E27760B-A605-4980-8113-A48827644518}" srcOrd="1" destOrd="0" presId="urn:microsoft.com/office/officeart/2005/8/layout/orgChart1#1"/>
    <dgm:cxn modelId="{C341726A-E22F-4DBC-9EBA-296D03F524E6}" type="presParOf" srcId="{4C22A308-8315-4CB2-BBE8-11FEC654ABFE}" destId="{22F968D5-19C6-4C1D-A763-B6F99BDA72C5}" srcOrd="2" destOrd="0" presId="urn:microsoft.com/office/officeart/2005/8/layout/orgChart1#1"/>
    <dgm:cxn modelId="{B51C0C60-BA7D-4B8D-BFB9-F8AF7C7C63C3}" type="presParOf" srcId="{2E8368C0-2FFA-4901-B31C-0A50A634FD8D}" destId="{6E5FCA2F-6D4C-4201-8A5A-C8FB03BEBC9E}" srcOrd="10" destOrd="0" presId="urn:microsoft.com/office/officeart/2005/8/layout/orgChart1#1"/>
    <dgm:cxn modelId="{18DE84C3-84C3-45D7-A591-A5B27FFE1A55}" type="presParOf" srcId="{2E8368C0-2FFA-4901-B31C-0A50A634FD8D}" destId="{7B1C1411-68FC-4945-A56D-A999C92759C1}" srcOrd="11" destOrd="0" presId="urn:microsoft.com/office/officeart/2005/8/layout/orgChart1#1"/>
    <dgm:cxn modelId="{47DB2B4B-0AF4-4FC8-BA41-CFA60F615152}" type="presParOf" srcId="{7B1C1411-68FC-4945-A56D-A999C92759C1}" destId="{71A5ACCE-EEAD-4A92-B113-1939F4CBC6C8}" srcOrd="0" destOrd="0" presId="urn:microsoft.com/office/officeart/2005/8/layout/orgChart1#1"/>
    <dgm:cxn modelId="{1B52E15B-78FC-4C21-915C-C7055D44FAB1}" type="presParOf" srcId="{71A5ACCE-EEAD-4A92-B113-1939F4CBC6C8}" destId="{9F28BBC7-7611-4C19-BB54-85A00177775F}" srcOrd="0" destOrd="0" presId="urn:microsoft.com/office/officeart/2005/8/layout/orgChart1#1"/>
    <dgm:cxn modelId="{5BB552C6-26A5-485E-BC13-45D8A12FF1D6}" type="presParOf" srcId="{71A5ACCE-EEAD-4A92-B113-1939F4CBC6C8}" destId="{C214DE32-7869-424D-8C7A-0C2436589FC9}" srcOrd="1" destOrd="0" presId="urn:microsoft.com/office/officeart/2005/8/layout/orgChart1#1"/>
    <dgm:cxn modelId="{B3C00D73-CC38-41FC-97C9-FC3ED115425B}" type="presParOf" srcId="{7B1C1411-68FC-4945-A56D-A999C92759C1}" destId="{1EAF0211-2D00-4C1E-AEDF-31DC73CC030D}" srcOrd="1" destOrd="0" presId="urn:microsoft.com/office/officeart/2005/8/layout/orgChart1#1"/>
    <dgm:cxn modelId="{AF0965C5-0D2D-4DE8-8376-18D841752038}" type="presParOf" srcId="{7B1C1411-68FC-4945-A56D-A999C92759C1}" destId="{61632DFE-55DE-4CFC-AD23-9D6E5AEDC9BD}" srcOrd="2" destOrd="0" presId="urn:microsoft.com/office/officeart/2005/8/layout/orgChart1#1"/>
    <dgm:cxn modelId="{9AEE4584-8E79-4F49-A620-D9498467DCFF}" type="presParOf" srcId="{BE068C35-6FEC-425F-AEA0-6EFEA7C3F5BB}" destId="{784B6585-4715-4EC3-8023-101297B857B6}" srcOrd="2" destOrd="0" presId="urn:microsoft.com/office/officeart/2005/8/layout/orgChart1#1"/>
    <dgm:cxn modelId="{19FFB09C-F9BF-45B3-8155-3DDDDCA694C0}" type="presParOf" srcId="{38FECF0D-ADA8-4D3F-9062-19F51AAEC6FB}" destId="{976F86EA-201D-439B-8FA1-F23C67A30F34}" srcOrd="2" destOrd="0" presId="urn:microsoft.com/office/officeart/2005/8/layout/orgChar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FCA2F-6D4C-4201-8A5A-C8FB03BEBC9E}">
      <dsp:nvSpPr>
        <dsp:cNvPr id="0" name=""/>
        <dsp:cNvSpPr/>
      </dsp:nvSpPr>
      <dsp:spPr>
        <a:xfrm>
          <a:off x="4492625" y="1687527"/>
          <a:ext cx="131681" cy="3520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0289"/>
              </a:lnTo>
              <a:lnTo>
                <a:pt x="131681" y="352028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F9C41-5B45-49CA-930E-D2E68326694B}">
      <dsp:nvSpPr>
        <dsp:cNvPr id="0" name=""/>
        <dsp:cNvSpPr/>
      </dsp:nvSpPr>
      <dsp:spPr>
        <a:xfrm>
          <a:off x="4492625" y="1687527"/>
          <a:ext cx="131681" cy="2896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6996"/>
              </a:lnTo>
              <a:lnTo>
                <a:pt x="131681" y="289699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F1612-59F1-4273-8471-9F997298B614}">
      <dsp:nvSpPr>
        <dsp:cNvPr id="0" name=""/>
        <dsp:cNvSpPr/>
      </dsp:nvSpPr>
      <dsp:spPr>
        <a:xfrm>
          <a:off x="4492625" y="1687527"/>
          <a:ext cx="131681" cy="2273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3703"/>
              </a:lnTo>
              <a:lnTo>
                <a:pt x="131681" y="227370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3128D-55DA-4E38-AFE8-23B07A4B12A1}">
      <dsp:nvSpPr>
        <dsp:cNvPr id="0" name=""/>
        <dsp:cNvSpPr/>
      </dsp:nvSpPr>
      <dsp:spPr>
        <a:xfrm>
          <a:off x="4492625" y="1687527"/>
          <a:ext cx="131681" cy="165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410"/>
              </a:lnTo>
              <a:lnTo>
                <a:pt x="131681" y="165041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1A309-6513-4F68-A900-5F618047E72F}">
      <dsp:nvSpPr>
        <dsp:cNvPr id="0" name=""/>
        <dsp:cNvSpPr/>
      </dsp:nvSpPr>
      <dsp:spPr>
        <a:xfrm>
          <a:off x="4492625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FDE60-BBAB-472A-B76A-138FAB89F38E}">
      <dsp:nvSpPr>
        <dsp:cNvPr id="0" name=""/>
        <dsp:cNvSpPr/>
      </dsp:nvSpPr>
      <dsp:spPr>
        <a:xfrm>
          <a:off x="4492625" y="1687527"/>
          <a:ext cx="150845" cy="3893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329"/>
              </a:lnTo>
              <a:lnTo>
                <a:pt x="150845" y="38932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9CC87-CD6E-492A-837E-1FB079277856}">
      <dsp:nvSpPr>
        <dsp:cNvPr id="0" name=""/>
        <dsp:cNvSpPr/>
      </dsp:nvSpPr>
      <dsp:spPr>
        <a:xfrm>
          <a:off x="4312661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177"/>
              </a:lnTo>
              <a:lnTo>
                <a:pt x="531116" y="92177"/>
              </a:lnTo>
              <a:lnTo>
                <a:pt x="531116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FE1A4-0E00-4934-9230-4CFC13E4C109}">
      <dsp:nvSpPr>
        <dsp:cNvPr id="0" name=""/>
        <dsp:cNvSpPr/>
      </dsp:nvSpPr>
      <dsp:spPr>
        <a:xfrm>
          <a:off x="3430393" y="1687527"/>
          <a:ext cx="131681" cy="2273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3703"/>
              </a:lnTo>
              <a:lnTo>
                <a:pt x="131681" y="227370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A8B828-BD31-4563-9F5C-D782256F52A1}">
      <dsp:nvSpPr>
        <dsp:cNvPr id="0" name=""/>
        <dsp:cNvSpPr/>
      </dsp:nvSpPr>
      <dsp:spPr>
        <a:xfrm>
          <a:off x="3430393" y="1687527"/>
          <a:ext cx="131681" cy="1650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0410"/>
              </a:lnTo>
              <a:lnTo>
                <a:pt x="131681" y="165041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7CCC5-F4FF-4148-86EA-5F9A1510702A}">
      <dsp:nvSpPr>
        <dsp:cNvPr id="0" name=""/>
        <dsp:cNvSpPr/>
      </dsp:nvSpPr>
      <dsp:spPr>
        <a:xfrm>
          <a:off x="3430393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4F9C73-AFCB-4476-9077-BDDA9EE56321}">
      <dsp:nvSpPr>
        <dsp:cNvPr id="0" name=""/>
        <dsp:cNvSpPr/>
      </dsp:nvSpPr>
      <dsp:spPr>
        <a:xfrm>
          <a:off x="3430393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B8A4F-BFD9-4361-9C8A-86AEA13CFCF9}">
      <dsp:nvSpPr>
        <dsp:cNvPr id="0" name=""/>
        <dsp:cNvSpPr/>
      </dsp:nvSpPr>
      <dsp:spPr>
        <a:xfrm>
          <a:off x="3781545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531116" y="0"/>
              </a:moveTo>
              <a:lnTo>
                <a:pt x="531116" y="92177"/>
              </a:lnTo>
              <a:lnTo>
                <a:pt x="0" y="92177"/>
              </a:lnTo>
              <a:lnTo>
                <a:pt x="0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633A20-680B-47D3-AAA1-2C1A48C66EEC}">
      <dsp:nvSpPr>
        <dsp:cNvPr id="0" name=""/>
        <dsp:cNvSpPr/>
      </dsp:nvSpPr>
      <dsp:spPr>
        <a:xfrm>
          <a:off x="3250429" y="440940"/>
          <a:ext cx="623293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623293" y="40382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405B26-91D7-4EB6-848E-6E12A39FFA72}">
      <dsp:nvSpPr>
        <dsp:cNvPr id="0" name=""/>
        <dsp:cNvSpPr/>
      </dsp:nvSpPr>
      <dsp:spPr>
        <a:xfrm>
          <a:off x="2148692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B2E5B-3DA9-47A3-B141-42F57F23DF8A}">
      <dsp:nvSpPr>
        <dsp:cNvPr id="0" name=""/>
        <dsp:cNvSpPr/>
      </dsp:nvSpPr>
      <dsp:spPr>
        <a:xfrm>
          <a:off x="2148692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54139-1BA2-4FF5-BCED-4988097A64FA}">
      <dsp:nvSpPr>
        <dsp:cNvPr id="0" name=""/>
        <dsp:cNvSpPr/>
      </dsp:nvSpPr>
      <dsp:spPr>
        <a:xfrm>
          <a:off x="1968727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177"/>
              </a:lnTo>
              <a:lnTo>
                <a:pt x="531116" y="92177"/>
              </a:lnTo>
              <a:lnTo>
                <a:pt x="531116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F28DB-4F7E-4025-8117-C3C35CFDC963}">
      <dsp:nvSpPr>
        <dsp:cNvPr id="0" name=""/>
        <dsp:cNvSpPr/>
      </dsp:nvSpPr>
      <dsp:spPr>
        <a:xfrm>
          <a:off x="1086460" y="1687527"/>
          <a:ext cx="131681" cy="1027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7116"/>
              </a:lnTo>
              <a:lnTo>
                <a:pt x="131681" y="102711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5446F9-5F5A-4E47-890A-DC2952653164}">
      <dsp:nvSpPr>
        <dsp:cNvPr id="0" name=""/>
        <dsp:cNvSpPr/>
      </dsp:nvSpPr>
      <dsp:spPr>
        <a:xfrm>
          <a:off x="1086460" y="1687527"/>
          <a:ext cx="131681" cy="403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823"/>
              </a:lnTo>
              <a:lnTo>
                <a:pt x="131681" y="4038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9A463-729B-4C7E-8C9E-ABD792C04214}">
      <dsp:nvSpPr>
        <dsp:cNvPr id="0" name=""/>
        <dsp:cNvSpPr/>
      </dsp:nvSpPr>
      <dsp:spPr>
        <a:xfrm>
          <a:off x="1437611" y="1064233"/>
          <a:ext cx="531116" cy="184354"/>
        </a:xfrm>
        <a:custGeom>
          <a:avLst/>
          <a:gdLst/>
          <a:ahLst/>
          <a:cxnLst/>
          <a:rect l="0" t="0" r="0" b="0"/>
          <a:pathLst>
            <a:path>
              <a:moveTo>
                <a:pt x="531116" y="0"/>
              </a:moveTo>
              <a:lnTo>
                <a:pt x="531116" y="92177"/>
              </a:lnTo>
              <a:lnTo>
                <a:pt x="0" y="92177"/>
              </a:lnTo>
              <a:lnTo>
                <a:pt x="0" y="18435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1BA64-1AF6-4B99-AD9D-04F053ACBEEA}">
      <dsp:nvSpPr>
        <dsp:cNvPr id="0" name=""/>
        <dsp:cNvSpPr/>
      </dsp:nvSpPr>
      <dsp:spPr>
        <a:xfrm>
          <a:off x="2407666" y="440940"/>
          <a:ext cx="842762" cy="403823"/>
        </a:xfrm>
        <a:custGeom>
          <a:avLst/>
          <a:gdLst/>
          <a:ahLst/>
          <a:cxnLst/>
          <a:rect l="0" t="0" r="0" b="0"/>
          <a:pathLst>
            <a:path>
              <a:moveTo>
                <a:pt x="842762" y="0"/>
              </a:moveTo>
              <a:lnTo>
                <a:pt x="842762" y="403823"/>
              </a:lnTo>
              <a:lnTo>
                <a:pt x="0" y="40382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998963-DDB3-45D2-AA7C-974EA084C6EE}">
      <dsp:nvSpPr>
        <dsp:cNvPr id="0" name=""/>
        <dsp:cNvSpPr/>
      </dsp:nvSpPr>
      <dsp:spPr>
        <a:xfrm>
          <a:off x="2811490" y="2001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Produkte</a:t>
          </a:r>
          <a:endParaRPr lang="de-DE" sz="700" kern="1200" dirty="0"/>
        </a:p>
      </dsp:txBody>
      <dsp:txXfrm>
        <a:off x="2811490" y="2001"/>
        <a:ext cx="877877" cy="438938"/>
      </dsp:txXfrm>
    </dsp:sp>
    <dsp:sp modelId="{8DC77EF3-DE22-4296-ACF9-350FFBE4FC12}">
      <dsp:nvSpPr>
        <dsp:cNvPr id="0" name=""/>
        <dsp:cNvSpPr/>
      </dsp:nvSpPr>
      <dsp:spPr>
        <a:xfrm>
          <a:off x="1529788" y="625295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Pflanzlich</a:t>
          </a:r>
          <a:endParaRPr lang="de-DE" sz="700" kern="1200" dirty="0"/>
        </a:p>
      </dsp:txBody>
      <dsp:txXfrm>
        <a:off x="1529788" y="625295"/>
        <a:ext cx="877877" cy="438938"/>
      </dsp:txXfrm>
    </dsp:sp>
    <dsp:sp modelId="{B758B960-81D7-4B44-AEA9-B6FE29A57D3C}">
      <dsp:nvSpPr>
        <dsp:cNvPr id="0" name=""/>
        <dsp:cNvSpPr/>
      </dsp:nvSpPr>
      <dsp:spPr>
        <a:xfrm>
          <a:off x="998672" y="1248588"/>
          <a:ext cx="877877" cy="438938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Getreideerzeugnisse</a:t>
          </a:r>
        </a:p>
      </dsp:txBody>
      <dsp:txXfrm>
        <a:off x="998672" y="1248588"/>
        <a:ext cx="877877" cy="438938"/>
      </dsp:txXfrm>
    </dsp:sp>
    <dsp:sp modelId="{F06E520A-82E0-4BE8-A3D1-37DF7CC28DA9}">
      <dsp:nvSpPr>
        <dsp:cNvPr id="0" name=""/>
        <dsp:cNvSpPr/>
      </dsp:nvSpPr>
      <dsp:spPr>
        <a:xfrm>
          <a:off x="1218142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Backwaren</a:t>
          </a:r>
        </a:p>
      </dsp:txBody>
      <dsp:txXfrm>
        <a:off x="1218142" y="1871881"/>
        <a:ext cx="877877" cy="438938"/>
      </dsp:txXfrm>
    </dsp:sp>
    <dsp:sp modelId="{D60A06E2-3D66-48CB-9472-DD28C2591A6B}">
      <dsp:nvSpPr>
        <dsp:cNvPr id="0" name=""/>
        <dsp:cNvSpPr/>
      </dsp:nvSpPr>
      <dsp:spPr>
        <a:xfrm>
          <a:off x="1218142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Flocken und Müsli</a:t>
          </a:r>
        </a:p>
      </dsp:txBody>
      <dsp:txXfrm>
        <a:off x="1218142" y="2495174"/>
        <a:ext cx="877877" cy="438938"/>
      </dsp:txXfrm>
    </dsp:sp>
    <dsp:sp modelId="{E9C999A0-58F2-4A89-9D02-C37C33EE7EED}">
      <dsp:nvSpPr>
        <dsp:cNvPr id="0" name=""/>
        <dsp:cNvSpPr/>
      </dsp:nvSpPr>
      <dsp:spPr>
        <a:xfrm>
          <a:off x="2060904" y="1248588"/>
          <a:ext cx="877877" cy="438938"/>
        </a:xfrm>
        <a:prstGeom prst="rect">
          <a:avLst/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Obst und Gemüse</a:t>
          </a:r>
        </a:p>
      </dsp:txBody>
      <dsp:txXfrm>
        <a:off x="2060904" y="1248588"/>
        <a:ext cx="877877" cy="438938"/>
      </dsp:txXfrm>
    </dsp:sp>
    <dsp:sp modelId="{14A71A08-0000-4AAF-B1A5-C76A100FDBAB}">
      <dsp:nvSpPr>
        <dsp:cNvPr id="0" name=""/>
        <dsp:cNvSpPr/>
      </dsp:nvSpPr>
      <dsp:spPr>
        <a:xfrm>
          <a:off x="2280374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Einheimisches Obst/Gemüse</a:t>
          </a:r>
        </a:p>
      </dsp:txBody>
      <dsp:txXfrm>
        <a:off x="2280374" y="1871881"/>
        <a:ext cx="877877" cy="438938"/>
      </dsp:txXfrm>
    </dsp:sp>
    <dsp:sp modelId="{117F131C-6FCB-4398-B355-6B014BF9816F}">
      <dsp:nvSpPr>
        <dsp:cNvPr id="0" name=""/>
        <dsp:cNvSpPr/>
      </dsp:nvSpPr>
      <dsp:spPr>
        <a:xfrm>
          <a:off x="2280374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Exotische Früchte</a:t>
          </a:r>
        </a:p>
      </dsp:txBody>
      <dsp:txXfrm>
        <a:off x="2280374" y="2495174"/>
        <a:ext cx="877877" cy="438938"/>
      </dsp:txXfrm>
    </dsp:sp>
    <dsp:sp modelId="{8953BAB1-8ADF-4ADC-A8CA-C780704A522D}">
      <dsp:nvSpPr>
        <dsp:cNvPr id="0" name=""/>
        <dsp:cNvSpPr/>
      </dsp:nvSpPr>
      <dsp:spPr>
        <a:xfrm>
          <a:off x="3873722" y="625295"/>
          <a:ext cx="877877" cy="43893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Vom Tier</a:t>
          </a:r>
          <a:endParaRPr lang="de-DE" sz="700" kern="1200" dirty="0"/>
        </a:p>
      </dsp:txBody>
      <dsp:txXfrm>
        <a:off x="3873722" y="625295"/>
        <a:ext cx="877877" cy="438938"/>
      </dsp:txXfrm>
    </dsp:sp>
    <dsp:sp modelId="{3EE38A46-9BFB-4286-A0F0-5B96E3353DA7}">
      <dsp:nvSpPr>
        <dsp:cNvPr id="0" name=""/>
        <dsp:cNvSpPr/>
      </dsp:nvSpPr>
      <dsp:spPr>
        <a:xfrm>
          <a:off x="3342606" y="1248588"/>
          <a:ext cx="877877" cy="438938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Eier und Milchprodukte</a:t>
          </a:r>
        </a:p>
      </dsp:txBody>
      <dsp:txXfrm>
        <a:off x="3342606" y="1248588"/>
        <a:ext cx="877877" cy="438938"/>
      </dsp:txXfrm>
    </dsp:sp>
    <dsp:sp modelId="{4203A389-6594-45DD-8AC1-8D34AC448C30}">
      <dsp:nvSpPr>
        <dsp:cNvPr id="0" name=""/>
        <dsp:cNvSpPr/>
      </dsp:nvSpPr>
      <dsp:spPr>
        <a:xfrm>
          <a:off x="3562075" y="1871881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Eier</a:t>
          </a:r>
          <a:endParaRPr lang="de-DE" sz="700" kern="1200" dirty="0"/>
        </a:p>
      </dsp:txBody>
      <dsp:txXfrm>
        <a:off x="3562075" y="1871881"/>
        <a:ext cx="877877" cy="438938"/>
      </dsp:txXfrm>
    </dsp:sp>
    <dsp:sp modelId="{EFA0653B-8101-461A-B6AF-F569D7E31E1C}">
      <dsp:nvSpPr>
        <dsp:cNvPr id="0" name=""/>
        <dsp:cNvSpPr/>
      </dsp:nvSpPr>
      <dsp:spPr>
        <a:xfrm>
          <a:off x="3562075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Joghurt</a:t>
          </a:r>
        </a:p>
      </dsp:txBody>
      <dsp:txXfrm>
        <a:off x="3562075" y="2495174"/>
        <a:ext cx="877877" cy="438938"/>
      </dsp:txXfrm>
    </dsp:sp>
    <dsp:sp modelId="{CE0F8E8F-A791-410F-9608-7F9E3E4DCDCF}">
      <dsp:nvSpPr>
        <dsp:cNvPr id="0" name=""/>
        <dsp:cNvSpPr/>
      </dsp:nvSpPr>
      <dsp:spPr>
        <a:xfrm>
          <a:off x="3562075" y="311846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Käse</a:t>
          </a:r>
        </a:p>
      </dsp:txBody>
      <dsp:txXfrm>
        <a:off x="3562075" y="3118467"/>
        <a:ext cx="877877" cy="438938"/>
      </dsp:txXfrm>
    </dsp:sp>
    <dsp:sp modelId="{C79DF020-151F-461A-BE8C-7162C874EB19}">
      <dsp:nvSpPr>
        <dsp:cNvPr id="0" name=""/>
        <dsp:cNvSpPr/>
      </dsp:nvSpPr>
      <dsp:spPr>
        <a:xfrm>
          <a:off x="3562075" y="3741760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Quark</a:t>
          </a:r>
        </a:p>
      </dsp:txBody>
      <dsp:txXfrm>
        <a:off x="3562075" y="3741760"/>
        <a:ext cx="877877" cy="438938"/>
      </dsp:txXfrm>
    </dsp:sp>
    <dsp:sp modelId="{7FDB642F-3FEE-4716-9DF4-2F07E208ABD5}">
      <dsp:nvSpPr>
        <dsp:cNvPr id="0" name=""/>
        <dsp:cNvSpPr/>
      </dsp:nvSpPr>
      <dsp:spPr>
        <a:xfrm>
          <a:off x="4404838" y="1248588"/>
          <a:ext cx="877877" cy="438938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Fleisch, Fisch, Geflügel</a:t>
          </a:r>
        </a:p>
      </dsp:txBody>
      <dsp:txXfrm>
        <a:off x="4404838" y="1248588"/>
        <a:ext cx="877877" cy="438938"/>
      </dsp:txXfrm>
    </dsp:sp>
    <dsp:sp modelId="{376828E5-848D-429E-959E-342C60894DE6}">
      <dsp:nvSpPr>
        <dsp:cNvPr id="0" name=""/>
        <dsp:cNvSpPr/>
      </dsp:nvSpPr>
      <dsp:spPr>
        <a:xfrm>
          <a:off x="4643471" y="185738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Rind</a:t>
          </a:r>
          <a:endParaRPr lang="de-DE" sz="700" kern="1200" dirty="0"/>
        </a:p>
      </dsp:txBody>
      <dsp:txXfrm>
        <a:off x="4643471" y="1857387"/>
        <a:ext cx="877877" cy="438938"/>
      </dsp:txXfrm>
    </dsp:sp>
    <dsp:sp modelId="{DA71FEB1-18A6-47C7-B1D8-DEBE63339116}">
      <dsp:nvSpPr>
        <dsp:cNvPr id="0" name=""/>
        <dsp:cNvSpPr/>
      </dsp:nvSpPr>
      <dsp:spPr>
        <a:xfrm>
          <a:off x="4624307" y="249517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Schwein</a:t>
          </a:r>
          <a:endParaRPr lang="de-DE" sz="700" kern="1200" dirty="0"/>
        </a:p>
      </dsp:txBody>
      <dsp:txXfrm>
        <a:off x="4624307" y="2495174"/>
        <a:ext cx="877877" cy="438938"/>
      </dsp:txXfrm>
    </dsp:sp>
    <dsp:sp modelId="{AC0C9C4F-7404-4568-94E5-AD888270A4D8}">
      <dsp:nvSpPr>
        <dsp:cNvPr id="0" name=""/>
        <dsp:cNvSpPr/>
      </dsp:nvSpPr>
      <dsp:spPr>
        <a:xfrm>
          <a:off x="4624307" y="311846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Seefisch</a:t>
          </a:r>
          <a:endParaRPr lang="de-DE" sz="700" kern="1200" dirty="0"/>
        </a:p>
      </dsp:txBody>
      <dsp:txXfrm>
        <a:off x="4624307" y="3118467"/>
        <a:ext cx="877877" cy="438938"/>
      </dsp:txXfrm>
    </dsp:sp>
    <dsp:sp modelId="{033F2FEA-0DAB-409C-BFC9-9A6E217BD995}">
      <dsp:nvSpPr>
        <dsp:cNvPr id="0" name=""/>
        <dsp:cNvSpPr/>
      </dsp:nvSpPr>
      <dsp:spPr>
        <a:xfrm>
          <a:off x="4624307" y="3741760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Huhn</a:t>
          </a:r>
          <a:endParaRPr lang="de-DE" sz="700" kern="1200" dirty="0"/>
        </a:p>
      </dsp:txBody>
      <dsp:txXfrm>
        <a:off x="4624307" y="3741760"/>
        <a:ext cx="877877" cy="438938"/>
      </dsp:txXfrm>
    </dsp:sp>
    <dsp:sp modelId="{C9BE4744-B9FD-4274-BE0F-F48F732E6F11}">
      <dsp:nvSpPr>
        <dsp:cNvPr id="0" name=""/>
        <dsp:cNvSpPr/>
      </dsp:nvSpPr>
      <dsp:spPr>
        <a:xfrm>
          <a:off x="4624307" y="4365054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Ente</a:t>
          </a:r>
          <a:endParaRPr lang="de-DE" sz="700" kern="1200" dirty="0"/>
        </a:p>
      </dsp:txBody>
      <dsp:txXfrm>
        <a:off x="4624307" y="4365054"/>
        <a:ext cx="877877" cy="438938"/>
      </dsp:txXfrm>
    </dsp:sp>
    <dsp:sp modelId="{9F28BBC7-7611-4C19-BB54-85A00177775F}">
      <dsp:nvSpPr>
        <dsp:cNvPr id="0" name=""/>
        <dsp:cNvSpPr/>
      </dsp:nvSpPr>
      <dsp:spPr>
        <a:xfrm>
          <a:off x="4624307" y="4988347"/>
          <a:ext cx="877877" cy="43893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/>
            <a:t>Pute</a:t>
          </a:r>
          <a:endParaRPr lang="de-DE" sz="700" kern="1200" dirty="0"/>
        </a:p>
      </dsp:txBody>
      <dsp:txXfrm>
        <a:off x="4624307" y="4988347"/>
        <a:ext cx="877877" cy="438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#1" minVer="12.0">
  <dgm:title val=""/>
  <dgm:desc val=""/>
  <dgm:catLst>
    <dgm:cat type="hierarchy" pri="1000"/>
    <dgm:cat type="convert" pri="6000"/>
  </dgm:catLst>
  <dgm:sampData>
    <dgm:dataModel>
      <dgm:ptLst>
        <dgm:pt modelId="0" type="doc">
          <dgm:prSet phldr="1"/>
        </dgm:pt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>
              <dgm:rule type="w" val="INF" fact="NaN" max="NaN"/>
            </dgm:ruleLst>
            <dgm:layoutNode name="rootText1" styleLbl="node1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100"/>
              </dgm:constrLst>
              <dgm:ruleLst>
                <dgm:rule type="primFontSz" val="2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constrLst>
                      <dgm:constr type="alignOff" val="0.65"/>
                    </dgm:constrLst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" styleLbl="node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 styleLbl="asst0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alg type="hierChild">
              <dgm:param type="chAlign" val="l"/>
              <dgm:param type="linDir" val="fromL"/>
              <dgm:param type="secChAlign" val="t"/>
              <dgm:param type="sec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07" axis="precedSib" ptType="parTrans" st="-1" cnt="1">
                <dgm:layoutNode name="Name108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9">
                  <dgm:if name="Name110" func="var" arg="hierBranch" op="equ" val="l">
                    <dgm:alg type="hierRoot">
                      <dgm:param type="hierAlign" val="tR"/>
                    </dgm:alg>
                    <dgm:constrLst>
                      <dgm:constr type="alignOff" val="0.65"/>
                    </dgm:constrLst>
                  </dgm:if>
                  <dgm:if name="Name111" func="var" arg="hierBranch" op="equ" val="r">
                    <dgm:alg type="hierRoot">
                      <dgm:param type="hierAlign" val="tL"/>
                    </dgm:alg>
                    <dgm:constrLst>
                      <dgm:constr type="alignOff" val="0.65"/>
                    </dgm:constrLst>
                  </dgm:if>
                  <dgm:if name="Name112" func="var" arg="hierBranch" op="equ" val="hang">
                    <dgm:alg type="hierRoot"/>
                    <dgm:constrLst>
                      <dgm:constr type="alignOff" val="0.65"/>
                    </dgm:constrLst>
                  </dgm:if>
                  <dgm:if name="Name113" func="var" arg="hierBranch" op="equ" val="std">
                    <dgm:alg type="hierRoot"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4" func="var" arg="hierBranch" op="equ" val="init">
                    <dgm:choose name="Name115">
                      <dgm:if name="Name116" axis="des" func="maxDepth" op="lte" val="1">
                        <dgm:alg type="hierRoot">
                          <dgm:param type="hierAlign" val="tL"/>
                        </dgm:alg>
                        <dgm:constrLst>
                          <dgm:constr type="alignOff" val="0.65"/>
                        </dgm:constrLst>
                      </dgm:if>
                      <dgm:else name="Name117">
                        <dgm:alg type="hierRoot"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8"/>
                </dgm:choose>
                <dgm:shape xmlns:r="http://schemas.openxmlformats.org/officeDocument/2006/relationships" r:blip="">
                  <dgm:adjLst/>
                </dgm:shape>
                <dgm:presOf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9">
                    <dgm:if name="Name120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1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2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3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>
                    <dgm:rule type="w" val="INF" fact="NaN" max="NaN"/>
                  </dgm:ruleLst>
                  <dgm:layoutNode name="rootText3" styleLbl="asst0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100"/>
                    </dgm:constrLst>
                    <dgm:ruleLst>
                      <dgm:rule type="primFontSz" val="2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</dgm:layoutNode>
                </dgm:layoutNode>
                <dgm:layoutNode name="hierChild6">
                  <dgm:choose name="Name124">
                    <dgm:if name="Name125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6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7" func="var" arg="hierBranch" op="equ" val="hang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7" ref="rep2a"/>
                </dgm:layoutNode>
                <dgm:layoutNode name="hierChild7">
                  <dgm:alg type="hierChild">
                    <dgm:param type="chAlign" val="l"/>
                    <dgm:param type="linDir" val="fromL"/>
                    <dgm:param type="secChAlign" val="t"/>
                    <dgm:param type="secLinDir" val="fromT"/>
                  </dgm:alg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38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ED495-877D-4008-B8F1-387B24CD5B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D8CFFC-8FFD-4830-9FEF-CDDC92044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ED50B5-09E5-4077-A8C4-4B1F554DD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5F925-2E4A-42D9-BC26-709B8566BD2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D51EC3-ABDB-48FA-A6BE-AADCAD761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6E5911-7029-4276-A004-1693A5334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25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38C40-979E-4E4F-AA8C-D663337AA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392EA9-647A-4D30-B2AA-07E8F8D64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0062AE-76B3-4696-80C9-57D344417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90FF86-57CF-4450-8784-F48362C3D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C54049-2FBC-4B5F-AA11-BB4DFDCE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604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2D8F160-14A1-4DA1-B708-FFE2C46ACF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57725D-7ABB-462C-B93D-F2C408C5F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82FC74-A8DA-4998-9A3A-58A42273B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DEBE2E-C3ED-4B84-A678-7343F963D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32C854-6F47-4156-B70A-500F5105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66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14B77-8E81-4630-A31C-BA8C386CA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8354D9-D8F6-4491-99EC-92EAFD8D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7D092C-5F14-419E-80CF-A5AC990F8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D33933-2D26-4A09-86BA-1E8CDC40777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369A2A-41AA-4D05-BC1A-64609211B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76893A-238D-4C47-9DCA-96BDBBB72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EC331D-CB6E-4CAE-BD7D-1FD11E1F29F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4F271C">
                  <a:shade val="9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603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1FE5A-91FF-4FDA-B901-28A064EDD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10ABD9-C243-4E00-878C-A98B5BFCF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23BF2D-34F3-4F71-BAA0-DE6EC5139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8B94AB-38F5-489F-8E54-E205A85F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00CB7F-182C-47A4-8D70-5A87A98B9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8349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5A154-40F3-4777-9E6C-01E42E9B9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81A019-EF25-412A-B19D-926686279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A703AF8-8A4A-4334-8945-4D3669ED8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04E8EE-682F-408D-9038-B018813C1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E6F8D5-95B8-4924-8A37-4619D264B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2EED69-5CAE-4421-9A0F-D7E5319BB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0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DC4B8C-80C7-4A97-8D52-B52FCD69F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587396-9CC5-424B-8B80-74406A44F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2485D0-4CA2-4D40-AA0B-DFCEE805D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EF005BA-EAE1-46D4-B614-B63686455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E5368FC-9307-46F7-93C5-49D4AAB941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E7F472A-4A21-4A56-80B6-ABBD768F3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9C6A7FD-F43E-4A37-A1DE-67E7FE1D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164E2C-B79E-469B-9F7E-F17A5F6B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985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389EF-E2DB-4E46-8C14-B4667AB0A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9E89BC0-F97F-49C9-A959-11886BC99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11AB42-0F0A-42F0-9D4D-09C2FA24E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AEBE9A-BF93-4B66-ABFC-8B7D5F1BE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281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3332783-5A38-4CA7-9E89-ED7287188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94CFEEA-4F22-410E-B340-DB2DCDF25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3036A5-50A2-4B2F-867E-699DAF9E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55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752010-E8BC-445B-834C-B855F632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97E750-838C-4159-B5F8-A621E43D8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211CC5F-11FD-4B39-A511-95880E4CDC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E40BC42-346F-44EC-8276-C847B8A31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58DF4B-71C2-49CE-B5CA-01E692259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3756C3-0FC4-408E-9C7C-C0382C2E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590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65E6C4-C55A-439B-A962-800743FD0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CD670EE-27D0-4CCA-B155-8A82A14281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7194630-CAAF-45F3-9084-D3E6CAA20F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100FE6-26BB-48F2-B1EE-C8FE5582B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9532600-D7F5-4C11-93D1-17D98F8F9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CE8E164-1E43-4F20-A387-C1502FB9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241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7A03097-C766-41E7-801F-A901B57BD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83C79B-AFA3-4CBC-AA23-34EA4B8D9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AB8E5B3-293A-4C3C-87E0-FE782120AF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DE8F86-4B51-4AA4-9953-D7BAC0DD53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4F271C">
                    <a:shade val="9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10/10/2019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F8A379-AD3F-44E6-993B-7332F693A7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65BFF4-51BF-4BDB-A250-1914D447F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9EC173-99AE-4773-AB25-02E469A13EA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79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Äppelmann Naturkost</a:t>
            </a:r>
          </a:p>
        </p:txBody>
      </p:sp>
      <p:sp>
        <p:nvSpPr>
          <p:cNvPr id="3" name="Rechtec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… ist das lecker!</a:t>
            </a:r>
          </a:p>
        </p:txBody>
      </p:sp>
      <p:pic>
        <p:nvPicPr>
          <p:cNvPr id="4" name="Rechteck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EB17D"/>
              </a:clrFrom>
              <a:clrTo>
                <a:srgbClr val="BEB1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00615" y="1089782"/>
            <a:ext cx="3468687" cy="2320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53892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597835" y="2500479"/>
            <a:ext cx="4537836" cy="1143000"/>
          </a:xfrm>
        </p:spPr>
        <p:txBody>
          <a:bodyPr/>
          <a:lstStyle/>
          <a:p>
            <a:r>
              <a:rPr lang="de-DE" dirty="0"/>
              <a:t>Produktsparten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087499"/>
              </p:ext>
            </p:extLst>
          </p:nvPr>
        </p:nvGraphicFramePr>
        <p:xfrm>
          <a:off x="4536584" y="1105393"/>
          <a:ext cx="650085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2214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Anteile der Produktsparten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408220" y="1857364"/>
          <a:ext cx="7375563" cy="3971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4091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Erfolge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Enorme Umsatzsteigerung</a:t>
            </a:r>
          </a:p>
          <a:p>
            <a:pPr>
              <a:lnSpc>
                <a:spcPct val="150000"/>
              </a:lnSpc>
            </a:pPr>
            <a:r>
              <a:rPr lang="de-DE" dirty="0"/>
              <a:t>Etablierung auf dem Markt</a:t>
            </a:r>
          </a:p>
          <a:p>
            <a:pPr>
              <a:lnSpc>
                <a:spcPct val="150000"/>
              </a:lnSpc>
            </a:pPr>
            <a:r>
              <a:rPr lang="de-DE" dirty="0"/>
              <a:t>Einführung weiterer Kontrollstufen</a:t>
            </a:r>
          </a:p>
          <a:p>
            <a:pPr>
              <a:lnSpc>
                <a:spcPct val="150000"/>
              </a:lnSpc>
            </a:pPr>
            <a:r>
              <a:rPr lang="de-DE" dirty="0"/>
              <a:t>Gleichmäßig hohe Produktqualität</a:t>
            </a:r>
          </a:p>
          <a:p>
            <a:pPr>
              <a:lnSpc>
                <a:spcPct val="150000"/>
              </a:lnSpc>
            </a:pPr>
            <a:r>
              <a:rPr lang="de-DE" dirty="0"/>
              <a:t>Verleihung des Gütesiegels</a:t>
            </a:r>
          </a:p>
          <a:p>
            <a:pPr>
              <a:lnSpc>
                <a:spcPct val="150000"/>
              </a:lnSpc>
            </a:pPr>
            <a:r>
              <a:rPr lang="de-DE" dirty="0"/>
              <a:t>Sehr gute Bewertungen in diversen Tests</a:t>
            </a:r>
          </a:p>
        </p:txBody>
      </p:sp>
    </p:spTree>
    <p:extLst>
      <p:ext uri="{BB962C8B-B14F-4D97-AF65-F5344CB8AC3E}">
        <p14:creationId xmlns:p14="http://schemas.microsoft.com/office/powerpoint/2010/main" val="58855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252548" cy="1143000"/>
          </a:xfrm>
        </p:spPr>
        <p:txBody>
          <a:bodyPr>
            <a:normAutofit/>
          </a:bodyPr>
          <a:lstStyle/>
          <a:p>
            <a:r>
              <a:rPr lang="de-DE" dirty="0"/>
              <a:t>Was </a:t>
            </a:r>
            <a:r>
              <a:rPr lang="de-DE" dirty="0" err="1"/>
              <a:t>Äppelmann</a:t>
            </a:r>
            <a:r>
              <a:rPr lang="de-DE" dirty="0"/>
              <a:t> seinen Mitarbeitern bietet</a:t>
            </a:r>
          </a:p>
        </p:txBody>
      </p:sp>
      <p:sp>
        <p:nvSpPr>
          <p:cNvPr id="3" name="Rechteck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de-DE" dirty="0"/>
              <a:t>Flexible Arbeitszeitgestaltung</a:t>
            </a:r>
          </a:p>
          <a:p>
            <a:pPr>
              <a:lnSpc>
                <a:spcPct val="150000"/>
              </a:lnSpc>
            </a:pPr>
            <a:r>
              <a:rPr lang="de-DE" dirty="0"/>
              <a:t>Helle und freundliche Büros</a:t>
            </a:r>
          </a:p>
          <a:p>
            <a:pPr>
              <a:lnSpc>
                <a:spcPct val="150000"/>
              </a:lnSpc>
            </a:pPr>
            <a:r>
              <a:rPr lang="de-DE" dirty="0"/>
              <a:t>Modernste Produktionsanlagen</a:t>
            </a:r>
          </a:p>
          <a:p>
            <a:pPr>
              <a:lnSpc>
                <a:spcPct val="150000"/>
              </a:lnSpc>
            </a:pPr>
            <a:r>
              <a:rPr lang="de-DE" dirty="0"/>
              <a:t>Regelmäßige Schulungen/PC-Kurse</a:t>
            </a:r>
          </a:p>
          <a:p>
            <a:pPr>
              <a:lnSpc>
                <a:spcPct val="150000"/>
              </a:lnSpc>
            </a:pPr>
            <a:r>
              <a:rPr lang="de-DE" dirty="0"/>
              <a:t>Nettes, engagiertes Team</a:t>
            </a:r>
          </a:p>
          <a:p>
            <a:pPr>
              <a:lnSpc>
                <a:spcPct val="150000"/>
              </a:lnSpc>
            </a:pPr>
            <a:r>
              <a:rPr lang="de-DE" dirty="0"/>
              <a:t>Etliche Sozialleistungen</a:t>
            </a:r>
          </a:p>
        </p:txBody>
      </p:sp>
    </p:spTree>
    <p:extLst>
      <p:ext uri="{BB962C8B-B14F-4D97-AF65-F5344CB8AC3E}">
        <p14:creationId xmlns:p14="http://schemas.microsoft.com/office/powerpoint/2010/main" val="1423086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Ansprechpartner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770185"/>
              </p:ext>
            </p:extLst>
          </p:nvPr>
        </p:nvGraphicFramePr>
        <p:xfrm>
          <a:off x="609600" y="1935163"/>
          <a:ext cx="9601200" cy="411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Was?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Wer?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Durchwahl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Personalangelegenheiten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Frau Jäger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- 223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0671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Fragen</a:t>
                      </a:r>
                      <a:r>
                        <a:rPr lang="de-DE" baseline="0" dirty="0"/>
                        <a:t> zu Produkten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Frau Matthes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- 407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2803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Führungen über das Firmengelände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Herr Kohl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- 224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1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Äppelmann Naturkost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96000" y="5143512"/>
            <a:ext cx="4357718" cy="928694"/>
          </a:xfrm>
        </p:spPr>
        <p:txBody>
          <a:bodyPr>
            <a:normAutofit/>
          </a:bodyPr>
          <a:lstStyle/>
          <a:p>
            <a:r>
              <a:rPr lang="de-DE" sz="4400" dirty="0"/>
              <a:t>… ist das lecker!</a:t>
            </a:r>
          </a:p>
        </p:txBody>
      </p:sp>
      <p:pic>
        <p:nvPicPr>
          <p:cNvPr id="4" name="Rechteck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EB17D"/>
              </a:clrFrom>
              <a:clrTo>
                <a:srgbClr val="BEB1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6041" y="3143248"/>
            <a:ext cx="3468687" cy="2320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260945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1A7073-DCC5-48FC-9ED6-36A220D6FA38}"/>
</file>

<file path=customXml/itemProps2.xml><?xml version="1.0" encoding="utf-8"?>
<ds:datastoreItem xmlns:ds="http://schemas.openxmlformats.org/officeDocument/2006/customXml" ds:itemID="{FACB8FCE-1BF4-4C20-9D87-9E2AA8E7C461}"/>
</file>

<file path=customXml/itemProps3.xml><?xml version="1.0" encoding="utf-8"?>
<ds:datastoreItem xmlns:ds="http://schemas.openxmlformats.org/officeDocument/2006/customXml" ds:itemID="{5E6F37B0-1087-4A9E-A42D-352EB947B69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</Words>
  <Application>Microsoft Office PowerPoint</Application>
  <PresentationFormat>Breitbild</PresentationFormat>
  <Paragraphs>54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Äppelmann Naturkost</vt:lpstr>
      <vt:lpstr>Produktsparten</vt:lpstr>
      <vt:lpstr>Anteile der Produktsparten</vt:lpstr>
      <vt:lpstr>Erfolge</vt:lpstr>
      <vt:lpstr>Was Äppelmann seinen Mitarbeitern bietet</vt:lpstr>
      <vt:lpstr>Ansprechpartner</vt:lpstr>
      <vt:lpstr>Äppelmann Naturkost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Äppelmann Naturkost</dc:title>
  <dc:creator>Lina Wagner</dc:creator>
  <cp:lastModifiedBy>Beatrice Gubler</cp:lastModifiedBy>
  <cp:revision>4</cp:revision>
  <dcterms:created xsi:type="dcterms:W3CDTF">2015-11-07T15:25:43Z</dcterms:created>
  <dcterms:modified xsi:type="dcterms:W3CDTF">2019-10-10T12:58:23Z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