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photoAlbum layout="1pic" frame="frameStyle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0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15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38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388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65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25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66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94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167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44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16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E8B24-E218-4B14-B69F-D1F854CB734C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70B4E-D626-4E62-AEBE-0EC6D714E0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169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Unser Urlaub in der Bretagne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von Lina Wagner</a:t>
            </a:r>
          </a:p>
        </p:txBody>
      </p:sp>
    </p:spTree>
    <p:extLst>
      <p:ext uri="{BB962C8B-B14F-4D97-AF65-F5344CB8AC3E}">
        <p14:creationId xmlns:p14="http://schemas.microsoft.com/office/powerpoint/2010/main" val="255906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Aussicht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8739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Brutfelsen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95547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Bucht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94143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Möwe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00369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Leuchtturm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52800" y="137160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6358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Wasserturm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52800" y="137160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5182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Mohn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07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Pfingstrose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52800" y="1371600"/>
            <a:ext cx="54864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64040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5F13BE-466E-48B9-A675-77AC284496F0}"/>
</file>

<file path=customXml/itemProps2.xml><?xml version="1.0" encoding="utf-8"?>
<ds:datastoreItem xmlns:ds="http://schemas.openxmlformats.org/officeDocument/2006/customXml" ds:itemID="{BFDAE92A-3D11-49BD-8C35-D497E22C647D}"/>
</file>

<file path=customXml/itemProps3.xml><?xml version="1.0" encoding="utf-8"?>
<ds:datastoreItem xmlns:ds="http://schemas.openxmlformats.org/officeDocument/2006/customXml" ds:itemID="{981087E5-95DB-4332-BC4C-30E94B09B28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2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Unser Urlaub in der Bretagne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Unser Urlaub in der Bretagne</dc:title>
  <dc:creator>Lina Wagner</dc:creator>
  <cp:lastModifiedBy>Beatrice Gubler</cp:lastModifiedBy>
  <cp:revision>1</cp:revision>
  <dcterms:created xsi:type="dcterms:W3CDTF">2015-11-17T17:00:58Z</dcterms:created>
  <dcterms:modified xsi:type="dcterms:W3CDTF">2019-10-18T13:52:48Z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