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rawing1.xml" ContentType="application/vnd.ms-office.drawingml.diagramDrawing+xml"/>
  <Override PartName="/ppt/theme/theme3.xml" ContentType="application/vnd.openxmlformats-officedocument.theme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charts/chart2.xml" ContentType="application/vnd.openxmlformats-officedocument.drawingml.char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3283" autoAdjust="0"/>
  </p:normalViewPr>
  <p:slideViewPr>
    <p:cSldViewPr snapToGrid="0">
      <p:cViewPr varScale="1">
        <p:scale>
          <a:sx n="51" d="100"/>
          <a:sy n="51" d="100"/>
        </p:scale>
        <p:origin x="1829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280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Poly Werke AG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1010</c:v>
                </c:pt>
                <c:pt idx="1">
                  <c:v>1140</c:v>
                </c:pt>
                <c:pt idx="2">
                  <c:v>1150</c:v>
                </c:pt>
                <c:pt idx="3" formatCode="#,##0">
                  <c:v>1230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B5D0-4A3C-BD9D-987E6AE44FD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Branchen- 
durchschnitt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700</c:v>
                </c:pt>
                <c:pt idx="1">
                  <c:v>800</c:v>
                </c:pt>
                <c:pt idx="2">
                  <c:v>780</c:v>
                </c:pt>
                <c:pt idx="3" formatCode="#,##0">
                  <c:v>980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B5D0-4A3C-BD9D-987E6AE44FD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647365584"/>
        <c:axId val="-647368848"/>
      </c:lineChart>
      <c:catAx>
        <c:axId val="-647365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de-DE"/>
          </a:p>
        </c:txPr>
        <c:crossAx val="-6473688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647368848"/>
        <c:scaling>
          <c:orientation val="minMax"/>
          <c:min val="60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647365584"/>
        <c:crosses val="autoZero"/>
        <c:crossBetween val="between"/>
      </c:valAx>
    </c:plotArea>
    <c:legend>
      <c:legendPos val="r"/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54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214953271028043"/>
          <c:y val="1.9313304721030058E-2"/>
          <c:w val="0.68691588785046731"/>
          <c:h val="0.86695278969957124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1. Quartal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Wien</c:v>
                </c:pt>
                <c:pt idx="1">
                  <c:v>Zürich</c:v>
                </c:pt>
                <c:pt idx="2">
                  <c:v>Berlin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1000</c:v>
                </c:pt>
                <c:pt idx="1">
                  <c:v>2000</c:v>
                </c:pt>
                <c:pt idx="2">
                  <c:v>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C9-477F-801F-2D40D40B557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2. Quartal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Wien</c:v>
                </c:pt>
                <c:pt idx="1">
                  <c:v>Zürich</c:v>
                </c:pt>
                <c:pt idx="2">
                  <c:v>Berlin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2000</c:v>
                </c:pt>
                <c:pt idx="1">
                  <c:v>1000</c:v>
                </c:pt>
                <c:pt idx="2">
                  <c:v>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C9-477F-801F-2D40D40B5576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3. Quartal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Wien</c:v>
                </c:pt>
                <c:pt idx="1">
                  <c:v>Zürich</c:v>
                </c:pt>
                <c:pt idx="2">
                  <c:v>Berlin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1500</c:v>
                </c:pt>
                <c:pt idx="1">
                  <c:v>3000</c:v>
                </c:pt>
                <c:pt idx="2">
                  <c:v>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C9-477F-801F-2D40D40B5576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4. Quartal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Wien</c:v>
                </c:pt>
                <c:pt idx="1">
                  <c:v>Zürich</c:v>
                </c:pt>
                <c:pt idx="2">
                  <c:v>Berlin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2500</c:v>
                </c:pt>
                <c:pt idx="1">
                  <c:v>3500</c:v>
                </c:pt>
                <c:pt idx="2">
                  <c:v>1500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C9-477F-801F-2D40D40B55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-647364496"/>
        <c:axId val="-647362864"/>
        <c:axId val="0"/>
      </c:bar3DChart>
      <c:catAx>
        <c:axId val="-647364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de-DE"/>
          </a:p>
        </c:txPr>
        <c:crossAx val="-6473628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647362864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6473644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476635514018692"/>
          <c:y val="0.34978540772532191"/>
          <c:w val="0.17056074766355137"/>
          <c:h val="0.3025751072961373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F4CD9F-524A-422E-8040-554E917D8E8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B447DE7-E69C-4080-9EC1-45FE32C4461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Dr. Corinna Kühn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Vorstandsvorsitzende</a:t>
          </a:r>
        </a:p>
      </dgm:t>
    </dgm:pt>
    <dgm:pt modelId="{B1C42B26-3471-4028-864E-7AD5ACC4C864}" type="parTrans" cxnId="{B471B028-BD50-4299-8FB8-C04EFC6114EF}">
      <dgm:prSet/>
      <dgm:spPr/>
      <dgm:t>
        <a:bodyPr/>
        <a:lstStyle/>
        <a:p>
          <a:endParaRPr lang="de-DE"/>
        </a:p>
      </dgm:t>
    </dgm:pt>
    <dgm:pt modelId="{D18A92B8-67FB-4D4C-8619-77A3EA797429}" type="sibTrans" cxnId="{B471B028-BD50-4299-8FB8-C04EFC6114EF}">
      <dgm:prSet/>
      <dgm:spPr/>
      <dgm:t>
        <a:bodyPr/>
        <a:lstStyle/>
        <a:p>
          <a:endParaRPr lang="de-DE"/>
        </a:p>
      </dgm:t>
    </dgm:pt>
    <dgm:pt modelId="{493CFCD8-489D-4636-842D-505664C1A0B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Hans-Peter Krapp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Vorstand Technik</a:t>
          </a:r>
        </a:p>
      </dgm:t>
    </dgm:pt>
    <dgm:pt modelId="{6F1EEDCB-3D89-4B31-8A32-B56392F5673D}" type="parTrans" cxnId="{3F59D5C9-CA7F-4742-9464-9A3002C98659}">
      <dgm:prSet/>
      <dgm:spPr/>
      <dgm:t>
        <a:bodyPr/>
        <a:lstStyle/>
        <a:p>
          <a:endParaRPr lang="de-DE"/>
        </a:p>
      </dgm:t>
    </dgm:pt>
    <dgm:pt modelId="{155C0396-3846-434B-89FC-1BC6998A57A2}" type="sibTrans" cxnId="{3F59D5C9-CA7F-4742-9464-9A3002C98659}">
      <dgm:prSet/>
      <dgm:spPr/>
      <dgm:t>
        <a:bodyPr/>
        <a:lstStyle/>
        <a:p>
          <a:endParaRPr lang="de-DE"/>
        </a:p>
      </dgm:t>
    </dgm:pt>
    <dgm:pt modelId="{87E53278-E07D-4A10-935D-6B23F80CA48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Horst Meyer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Gruppenleitung</a:t>
          </a:r>
        </a:p>
      </dgm:t>
    </dgm:pt>
    <dgm:pt modelId="{02D12EEE-15BE-4DAD-93F3-87870AF64A55}" type="parTrans" cxnId="{71AA0F30-D4BA-41F4-867F-33DCF458B6A3}">
      <dgm:prSet/>
      <dgm:spPr/>
      <dgm:t>
        <a:bodyPr/>
        <a:lstStyle/>
        <a:p>
          <a:endParaRPr lang="de-DE"/>
        </a:p>
      </dgm:t>
    </dgm:pt>
    <dgm:pt modelId="{A7E44E37-9137-41E6-9FB9-2C9AC71F4DC2}" type="sibTrans" cxnId="{71AA0F30-D4BA-41F4-867F-33DCF458B6A3}">
      <dgm:prSet/>
      <dgm:spPr/>
      <dgm:t>
        <a:bodyPr/>
        <a:lstStyle/>
        <a:p>
          <a:endParaRPr lang="de-DE"/>
        </a:p>
      </dgm:t>
    </dgm:pt>
    <dgm:pt modelId="{A02B5F46-D511-49E4-9BA2-360A5C367F5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Hilde Regner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Vorstand Verkauf</a:t>
          </a:r>
        </a:p>
      </dgm:t>
    </dgm:pt>
    <dgm:pt modelId="{A0F8B22B-DAB7-488F-97A6-72B2AAE07F6A}" type="parTrans" cxnId="{7FAF95D3-14AE-42B1-8C13-C8AD26353F42}">
      <dgm:prSet/>
      <dgm:spPr/>
      <dgm:t>
        <a:bodyPr/>
        <a:lstStyle/>
        <a:p>
          <a:endParaRPr lang="de-DE"/>
        </a:p>
      </dgm:t>
    </dgm:pt>
    <dgm:pt modelId="{13E4C474-4572-46A2-BBCC-B389A296895F}" type="sibTrans" cxnId="{7FAF95D3-14AE-42B1-8C13-C8AD26353F42}">
      <dgm:prSet/>
      <dgm:spPr/>
      <dgm:t>
        <a:bodyPr/>
        <a:lstStyle/>
        <a:p>
          <a:endParaRPr lang="de-DE"/>
        </a:p>
      </dgm:t>
    </dgm:pt>
    <dgm:pt modelId="{364BDB5C-4293-4F12-9FEE-646B384493A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Franka Seifert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Gruppenleitung</a:t>
          </a:r>
        </a:p>
      </dgm:t>
    </dgm:pt>
    <dgm:pt modelId="{8E22014F-27E6-4744-BC6C-8D82BE567528}" type="parTrans" cxnId="{CDA22EB1-E782-4765-99EA-60E688BE83F6}">
      <dgm:prSet/>
      <dgm:spPr/>
      <dgm:t>
        <a:bodyPr/>
        <a:lstStyle/>
        <a:p>
          <a:endParaRPr lang="de-DE"/>
        </a:p>
      </dgm:t>
    </dgm:pt>
    <dgm:pt modelId="{64BB3151-5FBE-49D7-8D08-DDC7F3045A2E}" type="sibTrans" cxnId="{CDA22EB1-E782-4765-99EA-60E688BE83F6}">
      <dgm:prSet/>
      <dgm:spPr/>
      <dgm:t>
        <a:bodyPr/>
        <a:lstStyle/>
        <a:p>
          <a:endParaRPr lang="de-DE"/>
        </a:p>
      </dgm:t>
    </dgm:pt>
    <dgm:pt modelId="{121A7FF1-2009-4EA3-9BEA-AF21FBEB45B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Kurt Rosenzweig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Vorstand Personal</a:t>
          </a:r>
        </a:p>
      </dgm:t>
    </dgm:pt>
    <dgm:pt modelId="{4E459792-DB61-4C05-99DA-8C92B37D0EB5}" type="parTrans" cxnId="{EC12E2D4-D053-4402-91FF-434F2741B8B5}">
      <dgm:prSet/>
      <dgm:spPr/>
      <dgm:t>
        <a:bodyPr/>
        <a:lstStyle/>
        <a:p>
          <a:endParaRPr lang="de-DE"/>
        </a:p>
      </dgm:t>
    </dgm:pt>
    <dgm:pt modelId="{A0154472-58AC-4CA1-A43A-29888B7FCC5E}" type="sibTrans" cxnId="{EC12E2D4-D053-4402-91FF-434F2741B8B5}">
      <dgm:prSet/>
      <dgm:spPr/>
      <dgm:t>
        <a:bodyPr/>
        <a:lstStyle/>
        <a:p>
          <a:endParaRPr lang="de-DE"/>
        </a:p>
      </dgm:t>
    </dgm:pt>
    <dgm:pt modelId="{ADA1E63B-D5F1-4F67-9FBB-02B4851FB22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Natalie Brand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Gruppenleitung</a:t>
          </a:r>
        </a:p>
      </dgm:t>
    </dgm:pt>
    <dgm:pt modelId="{AD506932-5446-4C99-9552-03BE385E7937}" type="parTrans" cxnId="{58FA3BAD-F0A7-453B-AB29-CF2681A01C14}">
      <dgm:prSet/>
      <dgm:spPr/>
      <dgm:t>
        <a:bodyPr/>
        <a:lstStyle/>
        <a:p>
          <a:endParaRPr lang="de-DE"/>
        </a:p>
      </dgm:t>
    </dgm:pt>
    <dgm:pt modelId="{D0D83643-CF09-432A-B774-9B3BC12EB086}" type="sibTrans" cxnId="{58FA3BAD-F0A7-453B-AB29-CF2681A01C14}">
      <dgm:prSet/>
      <dgm:spPr/>
      <dgm:t>
        <a:bodyPr/>
        <a:lstStyle/>
        <a:p>
          <a:endParaRPr lang="de-DE"/>
        </a:p>
      </dgm:t>
    </dgm:pt>
    <dgm:pt modelId="{4ADAF6AB-B61D-4167-82F4-02AF211F457C}" type="pres">
      <dgm:prSet presAssocID="{1DF4CD9F-524A-422E-8040-554E917D8E8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77B22A8-9836-41C5-A891-22985B71B65B}" type="pres">
      <dgm:prSet presAssocID="{9B447DE7-E69C-4080-9EC1-45FE32C4461C}" presName="hierRoot1" presStyleCnt="0">
        <dgm:presLayoutVars>
          <dgm:hierBranch/>
        </dgm:presLayoutVars>
      </dgm:prSet>
      <dgm:spPr/>
    </dgm:pt>
    <dgm:pt modelId="{F9DFF3A5-94E2-4D05-A61D-D3A777EFFFD5}" type="pres">
      <dgm:prSet presAssocID="{9B447DE7-E69C-4080-9EC1-45FE32C4461C}" presName="rootComposite1" presStyleCnt="0"/>
      <dgm:spPr/>
    </dgm:pt>
    <dgm:pt modelId="{8B13E0C6-CE90-4C0A-9A2E-93A2FB7A0E3C}" type="pres">
      <dgm:prSet presAssocID="{9B447DE7-E69C-4080-9EC1-45FE32C4461C}" presName="rootText1" presStyleLbl="node0" presStyleIdx="0" presStyleCnt="1">
        <dgm:presLayoutVars>
          <dgm:chPref val="3"/>
        </dgm:presLayoutVars>
      </dgm:prSet>
      <dgm:spPr/>
    </dgm:pt>
    <dgm:pt modelId="{4BE0F434-AB81-43DA-AB4C-CE7029EDEB85}" type="pres">
      <dgm:prSet presAssocID="{9B447DE7-E69C-4080-9EC1-45FE32C4461C}" presName="rootConnector1" presStyleLbl="node1" presStyleIdx="0" presStyleCnt="0"/>
      <dgm:spPr/>
    </dgm:pt>
    <dgm:pt modelId="{5276447D-87B5-4ADB-B162-1F08DFC1CB05}" type="pres">
      <dgm:prSet presAssocID="{9B447DE7-E69C-4080-9EC1-45FE32C4461C}" presName="hierChild2" presStyleCnt="0"/>
      <dgm:spPr/>
    </dgm:pt>
    <dgm:pt modelId="{DD33B9A5-CD22-4B2C-943F-245ACDCA4ACC}" type="pres">
      <dgm:prSet presAssocID="{6F1EEDCB-3D89-4B31-8A32-B56392F5673D}" presName="Name35" presStyleLbl="parChTrans1D2" presStyleIdx="0" presStyleCnt="3"/>
      <dgm:spPr/>
    </dgm:pt>
    <dgm:pt modelId="{ECB6B60B-F5E4-4FD8-957F-0F535289B21F}" type="pres">
      <dgm:prSet presAssocID="{493CFCD8-489D-4636-842D-505664C1A0B6}" presName="hierRoot2" presStyleCnt="0">
        <dgm:presLayoutVars>
          <dgm:hierBranch/>
        </dgm:presLayoutVars>
      </dgm:prSet>
      <dgm:spPr/>
    </dgm:pt>
    <dgm:pt modelId="{884139EE-01E4-4CB5-96F6-ACE7B079905F}" type="pres">
      <dgm:prSet presAssocID="{493CFCD8-489D-4636-842D-505664C1A0B6}" presName="rootComposite" presStyleCnt="0"/>
      <dgm:spPr/>
    </dgm:pt>
    <dgm:pt modelId="{3812B6B2-AC20-4D0C-B3F3-46FC138FEA51}" type="pres">
      <dgm:prSet presAssocID="{493CFCD8-489D-4636-842D-505664C1A0B6}" presName="rootText" presStyleLbl="node2" presStyleIdx="0" presStyleCnt="3">
        <dgm:presLayoutVars>
          <dgm:chPref val="3"/>
        </dgm:presLayoutVars>
      </dgm:prSet>
      <dgm:spPr/>
    </dgm:pt>
    <dgm:pt modelId="{B159D081-C6B2-4C12-855C-5018DE2D059C}" type="pres">
      <dgm:prSet presAssocID="{493CFCD8-489D-4636-842D-505664C1A0B6}" presName="rootConnector" presStyleLbl="node2" presStyleIdx="0" presStyleCnt="3"/>
      <dgm:spPr/>
    </dgm:pt>
    <dgm:pt modelId="{65075636-29F4-4CC2-A8DF-C1528BF40686}" type="pres">
      <dgm:prSet presAssocID="{493CFCD8-489D-4636-842D-505664C1A0B6}" presName="hierChild4" presStyleCnt="0"/>
      <dgm:spPr/>
    </dgm:pt>
    <dgm:pt modelId="{1379077C-23D8-486A-A4D4-6BFDB784EB28}" type="pres">
      <dgm:prSet presAssocID="{02D12EEE-15BE-4DAD-93F3-87870AF64A55}" presName="Name35" presStyleLbl="parChTrans1D3" presStyleIdx="0" presStyleCnt="3"/>
      <dgm:spPr/>
    </dgm:pt>
    <dgm:pt modelId="{95BFFCCE-8327-4148-91D8-B208A00FF104}" type="pres">
      <dgm:prSet presAssocID="{87E53278-E07D-4A10-935D-6B23F80CA484}" presName="hierRoot2" presStyleCnt="0">
        <dgm:presLayoutVars>
          <dgm:hierBranch val="r"/>
        </dgm:presLayoutVars>
      </dgm:prSet>
      <dgm:spPr/>
    </dgm:pt>
    <dgm:pt modelId="{FF682FC0-6D26-45E9-9D1B-AE3A7EE3A6CA}" type="pres">
      <dgm:prSet presAssocID="{87E53278-E07D-4A10-935D-6B23F80CA484}" presName="rootComposite" presStyleCnt="0"/>
      <dgm:spPr/>
    </dgm:pt>
    <dgm:pt modelId="{890DA868-7455-45F9-AFFE-281732B32F0C}" type="pres">
      <dgm:prSet presAssocID="{87E53278-E07D-4A10-935D-6B23F80CA484}" presName="rootText" presStyleLbl="node3" presStyleIdx="0" presStyleCnt="3">
        <dgm:presLayoutVars>
          <dgm:chPref val="3"/>
        </dgm:presLayoutVars>
      </dgm:prSet>
      <dgm:spPr/>
    </dgm:pt>
    <dgm:pt modelId="{055AF873-1D0C-4A90-8AEF-F2B81C07A54B}" type="pres">
      <dgm:prSet presAssocID="{87E53278-E07D-4A10-935D-6B23F80CA484}" presName="rootConnector" presStyleLbl="node3" presStyleIdx="0" presStyleCnt="3"/>
      <dgm:spPr/>
    </dgm:pt>
    <dgm:pt modelId="{02DE4375-3233-4676-85CF-8E6603420133}" type="pres">
      <dgm:prSet presAssocID="{87E53278-E07D-4A10-935D-6B23F80CA484}" presName="hierChild4" presStyleCnt="0"/>
      <dgm:spPr/>
    </dgm:pt>
    <dgm:pt modelId="{56BEA266-E636-43F5-8318-2318EC007D5B}" type="pres">
      <dgm:prSet presAssocID="{87E53278-E07D-4A10-935D-6B23F80CA484}" presName="hierChild5" presStyleCnt="0"/>
      <dgm:spPr/>
    </dgm:pt>
    <dgm:pt modelId="{1631058B-F4D0-4976-B080-F247599D7DF8}" type="pres">
      <dgm:prSet presAssocID="{493CFCD8-489D-4636-842D-505664C1A0B6}" presName="hierChild5" presStyleCnt="0"/>
      <dgm:spPr/>
    </dgm:pt>
    <dgm:pt modelId="{4B0BA271-F048-4247-87ED-CFA31150651F}" type="pres">
      <dgm:prSet presAssocID="{A0F8B22B-DAB7-488F-97A6-72B2AAE07F6A}" presName="Name35" presStyleLbl="parChTrans1D2" presStyleIdx="1" presStyleCnt="3"/>
      <dgm:spPr/>
    </dgm:pt>
    <dgm:pt modelId="{F4770E37-E56F-494C-9867-23DF59EC8C97}" type="pres">
      <dgm:prSet presAssocID="{A02B5F46-D511-49E4-9BA2-360A5C367F59}" presName="hierRoot2" presStyleCnt="0">
        <dgm:presLayoutVars>
          <dgm:hierBranch/>
        </dgm:presLayoutVars>
      </dgm:prSet>
      <dgm:spPr/>
    </dgm:pt>
    <dgm:pt modelId="{80435612-38FD-4830-A66A-E457D55213DE}" type="pres">
      <dgm:prSet presAssocID="{A02B5F46-D511-49E4-9BA2-360A5C367F59}" presName="rootComposite" presStyleCnt="0"/>
      <dgm:spPr/>
    </dgm:pt>
    <dgm:pt modelId="{7C662C51-B69F-4557-91A3-7A18580853A7}" type="pres">
      <dgm:prSet presAssocID="{A02B5F46-D511-49E4-9BA2-360A5C367F59}" presName="rootText" presStyleLbl="node2" presStyleIdx="1" presStyleCnt="3">
        <dgm:presLayoutVars>
          <dgm:chPref val="3"/>
        </dgm:presLayoutVars>
      </dgm:prSet>
      <dgm:spPr/>
    </dgm:pt>
    <dgm:pt modelId="{C0231244-D75E-4D80-8C23-757D505609BE}" type="pres">
      <dgm:prSet presAssocID="{A02B5F46-D511-49E4-9BA2-360A5C367F59}" presName="rootConnector" presStyleLbl="node2" presStyleIdx="1" presStyleCnt="3"/>
      <dgm:spPr/>
    </dgm:pt>
    <dgm:pt modelId="{532CCD6C-6044-49BB-9792-63DC46782213}" type="pres">
      <dgm:prSet presAssocID="{A02B5F46-D511-49E4-9BA2-360A5C367F59}" presName="hierChild4" presStyleCnt="0"/>
      <dgm:spPr/>
    </dgm:pt>
    <dgm:pt modelId="{11C97ACB-9A81-4FF3-97BB-C72BC169B2A0}" type="pres">
      <dgm:prSet presAssocID="{8E22014F-27E6-4744-BC6C-8D82BE567528}" presName="Name35" presStyleLbl="parChTrans1D3" presStyleIdx="1" presStyleCnt="3"/>
      <dgm:spPr/>
    </dgm:pt>
    <dgm:pt modelId="{99A2103E-7079-47C0-B257-F21410311946}" type="pres">
      <dgm:prSet presAssocID="{364BDB5C-4293-4F12-9FEE-646B384493A8}" presName="hierRoot2" presStyleCnt="0">
        <dgm:presLayoutVars>
          <dgm:hierBranch val="r"/>
        </dgm:presLayoutVars>
      </dgm:prSet>
      <dgm:spPr/>
    </dgm:pt>
    <dgm:pt modelId="{CE89BC71-FCB1-4AA2-A7A1-C098A6B52512}" type="pres">
      <dgm:prSet presAssocID="{364BDB5C-4293-4F12-9FEE-646B384493A8}" presName="rootComposite" presStyleCnt="0"/>
      <dgm:spPr/>
    </dgm:pt>
    <dgm:pt modelId="{8920742E-01CF-4040-9643-45C954B9AA6D}" type="pres">
      <dgm:prSet presAssocID="{364BDB5C-4293-4F12-9FEE-646B384493A8}" presName="rootText" presStyleLbl="node3" presStyleIdx="1" presStyleCnt="3">
        <dgm:presLayoutVars>
          <dgm:chPref val="3"/>
        </dgm:presLayoutVars>
      </dgm:prSet>
      <dgm:spPr/>
    </dgm:pt>
    <dgm:pt modelId="{68DE7528-B145-4613-8ED1-F0D7F0C5ABE3}" type="pres">
      <dgm:prSet presAssocID="{364BDB5C-4293-4F12-9FEE-646B384493A8}" presName="rootConnector" presStyleLbl="node3" presStyleIdx="1" presStyleCnt="3"/>
      <dgm:spPr/>
    </dgm:pt>
    <dgm:pt modelId="{6D05F9A1-2B02-4CFE-BA65-370672E74C6E}" type="pres">
      <dgm:prSet presAssocID="{364BDB5C-4293-4F12-9FEE-646B384493A8}" presName="hierChild4" presStyleCnt="0"/>
      <dgm:spPr/>
    </dgm:pt>
    <dgm:pt modelId="{F4F92702-A939-4C14-B6BB-275B75CF36B2}" type="pres">
      <dgm:prSet presAssocID="{364BDB5C-4293-4F12-9FEE-646B384493A8}" presName="hierChild5" presStyleCnt="0"/>
      <dgm:spPr/>
    </dgm:pt>
    <dgm:pt modelId="{4D9BD42C-FF5C-4B73-B3E2-CCDA1BA0EA10}" type="pres">
      <dgm:prSet presAssocID="{A02B5F46-D511-49E4-9BA2-360A5C367F59}" presName="hierChild5" presStyleCnt="0"/>
      <dgm:spPr/>
    </dgm:pt>
    <dgm:pt modelId="{01B46D8C-207A-4231-9B19-235534D4B5FA}" type="pres">
      <dgm:prSet presAssocID="{4E459792-DB61-4C05-99DA-8C92B37D0EB5}" presName="Name35" presStyleLbl="parChTrans1D2" presStyleIdx="2" presStyleCnt="3"/>
      <dgm:spPr/>
    </dgm:pt>
    <dgm:pt modelId="{5A229334-8DF0-4656-84E2-807C170552FA}" type="pres">
      <dgm:prSet presAssocID="{121A7FF1-2009-4EA3-9BEA-AF21FBEB45B1}" presName="hierRoot2" presStyleCnt="0">
        <dgm:presLayoutVars>
          <dgm:hierBranch/>
        </dgm:presLayoutVars>
      </dgm:prSet>
      <dgm:spPr/>
    </dgm:pt>
    <dgm:pt modelId="{19C22CD4-E81B-49E0-9648-5E3884E86DBB}" type="pres">
      <dgm:prSet presAssocID="{121A7FF1-2009-4EA3-9BEA-AF21FBEB45B1}" presName="rootComposite" presStyleCnt="0"/>
      <dgm:spPr/>
    </dgm:pt>
    <dgm:pt modelId="{B6AB5DAB-EFE9-4ADC-BFAE-16EB3DEE35CD}" type="pres">
      <dgm:prSet presAssocID="{121A7FF1-2009-4EA3-9BEA-AF21FBEB45B1}" presName="rootText" presStyleLbl="node2" presStyleIdx="2" presStyleCnt="3">
        <dgm:presLayoutVars>
          <dgm:chPref val="3"/>
        </dgm:presLayoutVars>
      </dgm:prSet>
      <dgm:spPr/>
    </dgm:pt>
    <dgm:pt modelId="{BFE19B2F-216B-4545-8592-EFFB0A9A6DB7}" type="pres">
      <dgm:prSet presAssocID="{121A7FF1-2009-4EA3-9BEA-AF21FBEB45B1}" presName="rootConnector" presStyleLbl="node2" presStyleIdx="2" presStyleCnt="3"/>
      <dgm:spPr/>
    </dgm:pt>
    <dgm:pt modelId="{26A0E06D-5817-499F-AB91-786105A384AB}" type="pres">
      <dgm:prSet presAssocID="{121A7FF1-2009-4EA3-9BEA-AF21FBEB45B1}" presName="hierChild4" presStyleCnt="0"/>
      <dgm:spPr/>
    </dgm:pt>
    <dgm:pt modelId="{E096DC78-0D9B-40C6-97D6-2C2732BE5494}" type="pres">
      <dgm:prSet presAssocID="{AD506932-5446-4C99-9552-03BE385E7937}" presName="Name35" presStyleLbl="parChTrans1D3" presStyleIdx="2" presStyleCnt="3"/>
      <dgm:spPr/>
    </dgm:pt>
    <dgm:pt modelId="{1857160D-6644-4FF6-86B8-6965582E9352}" type="pres">
      <dgm:prSet presAssocID="{ADA1E63B-D5F1-4F67-9FBB-02B4851FB222}" presName="hierRoot2" presStyleCnt="0">
        <dgm:presLayoutVars>
          <dgm:hierBranch val="r"/>
        </dgm:presLayoutVars>
      </dgm:prSet>
      <dgm:spPr/>
    </dgm:pt>
    <dgm:pt modelId="{46BDEF7D-EC79-4BE2-AA83-D5FF062ADAA1}" type="pres">
      <dgm:prSet presAssocID="{ADA1E63B-D5F1-4F67-9FBB-02B4851FB222}" presName="rootComposite" presStyleCnt="0"/>
      <dgm:spPr/>
    </dgm:pt>
    <dgm:pt modelId="{B57F43B9-AFB9-4EB3-9C28-766B2912B62F}" type="pres">
      <dgm:prSet presAssocID="{ADA1E63B-D5F1-4F67-9FBB-02B4851FB222}" presName="rootText" presStyleLbl="node3" presStyleIdx="2" presStyleCnt="3">
        <dgm:presLayoutVars>
          <dgm:chPref val="3"/>
        </dgm:presLayoutVars>
      </dgm:prSet>
      <dgm:spPr/>
    </dgm:pt>
    <dgm:pt modelId="{AEC6E154-240F-44A4-9083-28772D56BD2E}" type="pres">
      <dgm:prSet presAssocID="{ADA1E63B-D5F1-4F67-9FBB-02B4851FB222}" presName="rootConnector" presStyleLbl="node3" presStyleIdx="2" presStyleCnt="3"/>
      <dgm:spPr/>
    </dgm:pt>
    <dgm:pt modelId="{417A3C32-2C80-43B5-A532-0BA609A51DFD}" type="pres">
      <dgm:prSet presAssocID="{ADA1E63B-D5F1-4F67-9FBB-02B4851FB222}" presName="hierChild4" presStyleCnt="0"/>
      <dgm:spPr/>
    </dgm:pt>
    <dgm:pt modelId="{ECE2DE59-567A-4642-901D-B0209ADB6CF9}" type="pres">
      <dgm:prSet presAssocID="{ADA1E63B-D5F1-4F67-9FBB-02B4851FB222}" presName="hierChild5" presStyleCnt="0"/>
      <dgm:spPr/>
    </dgm:pt>
    <dgm:pt modelId="{5F672E67-6180-4AE4-832E-64988D8619BE}" type="pres">
      <dgm:prSet presAssocID="{121A7FF1-2009-4EA3-9BEA-AF21FBEB45B1}" presName="hierChild5" presStyleCnt="0"/>
      <dgm:spPr/>
    </dgm:pt>
    <dgm:pt modelId="{08787A3F-5EE7-4E53-8EF0-A9BDB8545209}" type="pres">
      <dgm:prSet presAssocID="{9B447DE7-E69C-4080-9EC1-45FE32C4461C}" presName="hierChild3" presStyleCnt="0"/>
      <dgm:spPr/>
    </dgm:pt>
  </dgm:ptLst>
  <dgm:cxnLst>
    <dgm:cxn modelId="{0A99ED04-E5F3-4069-B891-B2BE9D4C5F1C}" type="presOf" srcId="{9B447DE7-E69C-4080-9EC1-45FE32C4461C}" destId="{8B13E0C6-CE90-4C0A-9A2E-93A2FB7A0E3C}" srcOrd="0" destOrd="0" presId="urn:microsoft.com/office/officeart/2005/8/layout/orgChart1"/>
    <dgm:cxn modelId="{8EE1D31A-0CFF-4ACB-A544-1F8C8CCCBBE3}" type="presOf" srcId="{ADA1E63B-D5F1-4F67-9FBB-02B4851FB222}" destId="{B57F43B9-AFB9-4EB3-9C28-766B2912B62F}" srcOrd="0" destOrd="0" presId="urn:microsoft.com/office/officeart/2005/8/layout/orgChart1"/>
    <dgm:cxn modelId="{34227B24-2928-4B50-BD44-DAF56556A23E}" type="presOf" srcId="{121A7FF1-2009-4EA3-9BEA-AF21FBEB45B1}" destId="{BFE19B2F-216B-4545-8592-EFFB0A9A6DB7}" srcOrd="1" destOrd="0" presId="urn:microsoft.com/office/officeart/2005/8/layout/orgChart1"/>
    <dgm:cxn modelId="{6B954A25-D76A-4EF4-90BA-2702C6F37388}" type="presOf" srcId="{1DF4CD9F-524A-422E-8040-554E917D8E82}" destId="{4ADAF6AB-B61D-4167-82F4-02AF211F457C}" srcOrd="0" destOrd="0" presId="urn:microsoft.com/office/officeart/2005/8/layout/orgChart1"/>
    <dgm:cxn modelId="{B471B028-BD50-4299-8FB8-C04EFC6114EF}" srcId="{1DF4CD9F-524A-422E-8040-554E917D8E82}" destId="{9B447DE7-E69C-4080-9EC1-45FE32C4461C}" srcOrd="0" destOrd="0" parTransId="{B1C42B26-3471-4028-864E-7AD5ACC4C864}" sibTransId="{D18A92B8-67FB-4D4C-8619-77A3EA797429}"/>
    <dgm:cxn modelId="{2733752A-9168-436A-BFA5-17BD2F0EA8BC}" type="presOf" srcId="{364BDB5C-4293-4F12-9FEE-646B384493A8}" destId="{8920742E-01CF-4040-9643-45C954B9AA6D}" srcOrd="0" destOrd="0" presId="urn:microsoft.com/office/officeart/2005/8/layout/orgChart1"/>
    <dgm:cxn modelId="{71AA0F30-D4BA-41F4-867F-33DCF458B6A3}" srcId="{493CFCD8-489D-4636-842D-505664C1A0B6}" destId="{87E53278-E07D-4A10-935D-6B23F80CA484}" srcOrd="0" destOrd="0" parTransId="{02D12EEE-15BE-4DAD-93F3-87870AF64A55}" sibTransId="{A7E44E37-9137-41E6-9FB9-2C9AC71F4DC2}"/>
    <dgm:cxn modelId="{5340B237-A648-42CA-9BA6-75D09B258B20}" type="presOf" srcId="{8E22014F-27E6-4744-BC6C-8D82BE567528}" destId="{11C97ACB-9A81-4FF3-97BB-C72BC169B2A0}" srcOrd="0" destOrd="0" presId="urn:microsoft.com/office/officeart/2005/8/layout/orgChart1"/>
    <dgm:cxn modelId="{B467284A-A5FF-409B-8AAE-1B963E523BE4}" type="presOf" srcId="{493CFCD8-489D-4636-842D-505664C1A0B6}" destId="{B159D081-C6B2-4C12-855C-5018DE2D059C}" srcOrd="1" destOrd="0" presId="urn:microsoft.com/office/officeart/2005/8/layout/orgChart1"/>
    <dgm:cxn modelId="{86C54553-073F-42BF-A5ED-2A238CD68409}" type="presOf" srcId="{ADA1E63B-D5F1-4F67-9FBB-02B4851FB222}" destId="{AEC6E154-240F-44A4-9083-28772D56BD2E}" srcOrd="1" destOrd="0" presId="urn:microsoft.com/office/officeart/2005/8/layout/orgChart1"/>
    <dgm:cxn modelId="{1D779988-DF7F-415B-B285-B2DEE8C93129}" type="presOf" srcId="{4E459792-DB61-4C05-99DA-8C92B37D0EB5}" destId="{01B46D8C-207A-4231-9B19-235534D4B5FA}" srcOrd="0" destOrd="0" presId="urn:microsoft.com/office/officeart/2005/8/layout/orgChart1"/>
    <dgm:cxn modelId="{29A9178E-A505-4748-90FE-3FB0B191494F}" type="presOf" srcId="{121A7FF1-2009-4EA3-9BEA-AF21FBEB45B1}" destId="{B6AB5DAB-EFE9-4ADC-BFAE-16EB3DEE35CD}" srcOrd="0" destOrd="0" presId="urn:microsoft.com/office/officeart/2005/8/layout/orgChart1"/>
    <dgm:cxn modelId="{D137EE8E-F925-4941-9FA7-344E6501BB0A}" type="presOf" srcId="{87E53278-E07D-4A10-935D-6B23F80CA484}" destId="{055AF873-1D0C-4A90-8AEF-F2B81C07A54B}" srcOrd="1" destOrd="0" presId="urn:microsoft.com/office/officeart/2005/8/layout/orgChart1"/>
    <dgm:cxn modelId="{58FA3BAD-F0A7-453B-AB29-CF2681A01C14}" srcId="{121A7FF1-2009-4EA3-9BEA-AF21FBEB45B1}" destId="{ADA1E63B-D5F1-4F67-9FBB-02B4851FB222}" srcOrd="0" destOrd="0" parTransId="{AD506932-5446-4C99-9552-03BE385E7937}" sibTransId="{D0D83643-CF09-432A-B774-9B3BC12EB086}"/>
    <dgm:cxn modelId="{9DD383AD-BADE-4545-B205-EF49084ED756}" type="presOf" srcId="{364BDB5C-4293-4F12-9FEE-646B384493A8}" destId="{68DE7528-B145-4613-8ED1-F0D7F0C5ABE3}" srcOrd="1" destOrd="0" presId="urn:microsoft.com/office/officeart/2005/8/layout/orgChart1"/>
    <dgm:cxn modelId="{CDA22EB1-E782-4765-99EA-60E688BE83F6}" srcId="{A02B5F46-D511-49E4-9BA2-360A5C367F59}" destId="{364BDB5C-4293-4F12-9FEE-646B384493A8}" srcOrd="0" destOrd="0" parTransId="{8E22014F-27E6-4744-BC6C-8D82BE567528}" sibTransId="{64BB3151-5FBE-49D7-8D08-DDC7F3045A2E}"/>
    <dgm:cxn modelId="{22F70CB3-05DE-4957-A452-1EF9C7FA323F}" type="presOf" srcId="{493CFCD8-489D-4636-842D-505664C1A0B6}" destId="{3812B6B2-AC20-4D0C-B3F3-46FC138FEA51}" srcOrd="0" destOrd="0" presId="urn:microsoft.com/office/officeart/2005/8/layout/orgChart1"/>
    <dgm:cxn modelId="{56EA42B5-763C-4F4B-875F-5CE0FBC04033}" type="presOf" srcId="{AD506932-5446-4C99-9552-03BE385E7937}" destId="{E096DC78-0D9B-40C6-97D6-2C2732BE5494}" srcOrd="0" destOrd="0" presId="urn:microsoft.com/office/officeart/2005/8/layout/orgChart1"/>
    <dgm:cxn modelId="{655EF8C1-9412-42DF-BF19-050EBBF2D66D}" type="presOf" srcId="{A0F8B22B-DAB7-488F-97A6-72B2AAE07F6A}" destId="{4B0BA271-F048-4247-87ED-CFA31150651F}" srcOrd="0" destOrd="0" presId="urn:microsoft.com/office/officeart/2005/8/layout/orgChart1"/>
    <dgm:cxn modelId="{DF2625C7-B970-492C-88A8-AF57D1DBA1A0}" type="presOf" srcId="{A02B5F46-D511-49E4-9BA2-360A5C367F59}" destId="{7C662C51-B69F-4557-91A3-7A18580853A7}" srcOrd="0" destOrd="0" presId="urn:microsoft.com/office/officeart/2005/8/layout/orgChart1"/>
    <dgm:cxn modelId="{3F59D5C9-CA7F-4742-9464-9A3002C98659}" srcId="{9B447DE7-E69C-4080-9EC1-45FE32C4461C}" destId="{493CFCD8-489D-4636-842D-505664C1A0B6}" srcOrd="0" destOrd="0" parTransId="{6F1EEDCB-3D89-4B31-8A32-B56392F5673D}" sibTransId="{155C0396-3846-434B-89FC-1BC6998A57A2}"/>
    <dgm:cxn modelId="{7FAF95D3-14AE-42B1-8C13-C8AD26353F42}" srcId="{9B447DE7-E69C-4080-9EC1-45FE32C4461C}" destId="{A02B5F46-D511-49E4-9BA2-360A5C367F59}" srcOrd="1" destOrd="0" parTransId="{A0F8B22B-DAB7-488F-97A6-72B2AAE07F6A}" sibTransId="{13E4C474-4572-46A2-BBCC-B389A296895F}"/>
    <dgm:cxn modelId="{EC12E2D4-D053-4402-91FF-434F2741B8B5}" srcId="{9B447DE7-E69C-4080-9EC1-45FE32C4461C}" destId="{121A7FF1-2009-4EA3-9BEA-AF21FBEB45B1}" srcOrd="2" destOrd="0" parTransId="{4E459792-DB61-4C05-99DA-8C92B37D0EB5}" sibTransId="{A0154472-58AC-4CA1-A43A-29888B7FCC5E}"/>
    <dgm:cxn modelId="{6022FBE3-8A48-40BB-80A3-99AD646537A6}" type="presOf" srcId="{87E53278-E07D-4A10-935D-6B23F80CA484}" destId="{890DA868-7455-45F9-AFFE-281732B32F0C}" srcOrd="0" destOrd="0" presId="urn:microsoft.com/office/officeart/2005/8/layout/orgChart1"/>
    <dgm:cxn modelId="{24BCD2E5-BF5F-4B8D-A2E2-C02E20B5D232}" type="presOf" srcId="{9B447DE7-E69C-4080-9EC1-45FE32C4461C}" destId="{4BE0F434-AB81-43DA-AB4C-CE7029EDEB85}" srcOrd="1" destOrd="0" presId="urn:microsoft.com/office/officeart/2005/8/layout/orgChart1"/>
    <dgm:cxn modelId="{33EFEDED-68FE-4B9C-A69B-F1A44FB48663}" type="presOf" srcId="{A02B5F46-D511-49E4-9BA2-360A5C367F59}" destId="{C0231244-D75E-4D80-8C23-757D505609BE}" srcOrd="1" destOrd="0" presId="urn:microsoft.com/office/officeart/2005/8/layout/orgChart1"/>
    <dgm:cxn modelId="{38BBD3F8-7C97-48C9-9B30-95B95B5FC35F}" type="presOf" srcId="{02D12EEE-15BE-4DAD-93F3-87870AF64A55}" destId="{1379077C-23D8-486A-A4D4-6BFDB784EB28}" srcOrd="0" destOrd="0" presId="urn:microsoft.com/office/officeart/2005/8/layout/orgChart1"/>
    <dgm:cxn modelId="{A78170FB-CCBD-4F23-871A-8D6D0A51E214}" type="presOf" srcId="{6F1EEDCB-3D89-4B31-8A32-B56392F5673D}" destId="{DD33B9A5-CD22-4B2C-943F-245ACDCA4ACC}" srcOrd="0" destOrd="0" presId="urn:microsoft.com/office/officeart/2005/8/layout/orgChart1"/>
    <dgm:cxn modelId="{9C731193-ED8E-4357-8E60-F42B1949CB85}" type="presParOf" srcId="{4ADAF6AB-B61D-4167-82F4-02AF211F457C}" destId="{677B22A8-9836-41C5-A891-22985B71B65B}" srcOrd="0" destOrd="0" presId="urn:microsoft.com/office/officeart/2005/8/layout/orgChart1"/>
    <dgm:cxn modelId="{1B59D91F-ADF6-4CA4-88EE-873DE5F561DC}" type="presParOf" srcId="{677B22A8-9836-41C5-A891-22985B71B65B}" destId="{F9DFF3A5-94E2-4D05-A61D-D3A777EFFFD5}" srcOrd="0" destOrd="0" presId="urn:microsoft.com/office/officeart/2005/8/layout/orgChart1"/>
    <dgm:cxn modelId="{836C9A08-B0D5-45F2-9835-C3EAC7502B45}" type="presParOf" srcId="{F9DFF3A5-94E2-4D05-A61D-D3A777EFFFD5}" destId="{8B13E0C6-CE90-4C0A-9A2E-93A2FB7A0E3C}" srcOrd="0" destOrd="0" presId="urn:microsoft.com/office/officeart/2005/8/layout/orgChart1"/>
    <dgm:cxn modelId="{DF143677-1CB8-4C5B-B297-F525BDA2E2F4}" type="presParOf" srcId="{F9DFF3A5-94E2-4D05-A61D-D3A777EFFFD5}" destId="{4BE0F434-AB81-43DA-AB4C-CE7029EDEB85}" srcOrd="1" destOrd="0" presId="urn:microsoft.com/office/officeart/2005/8/layout/orgChart1"/>
    <dgm:cxn modelId="{7B933198-901C-4267-A2C4-2F921A9B481A}" type="presParOf" srcId="{677B22A8-9836-41C5-A891-22985B71B65B}" destId="{5276447D-87B5-4ADB-B162-1F08DFC1CB05}" srcOrd="1" destOrd="0" presId="urn:microsoft.com/office/officeart/2005/8/layout/orgChart1"/>
    <dgm:cxn modelId="{2AD2DF92-C660-4AC2-8954-BAA33A955DED}" type="presParOf" srcId="{5276447D-87B5-4ADB-B162-1F08DFC1CB05}" destId="{DD33B9A5-CD22-4B2C-943F-245ACDCA4ACC}" srcOrd="0" destOrd="0" presId="urn:microsoft.com/office/officeart/2005/8/layout/orgChart1"/>
    <dgm:cxn modelId="{D3836188-72A7-48B8-B7C6-875AAA42BD91}" type="presParOf" srcId="{5276447D-87B5-4ADB-B162-1F08DFC1CB05}" destId="{ECB6B60B-F5E4-4FD8-957F-0F535289B21F}" srcOrd="1" destOrd="0" presId="urn:microsoft.com/office/officeart/2005/8/layout/orgChart1"/>
    <dgm:cxn modelId="{BCF1C69D-E4DC-4893-9E2E-D63C02BE713A}" type="presParOf" srcId="{ECB6B60B-F5E4-4FD8-957F-0F535289B21F}" destId="{884139EE-01E4-4CB5-96F6-ACE7B079905F}" srcOrd="0" destOrd="0" presId="urn:microsoft.com/office/officeart/2005/8/layout/orgChart1"/>
    <dgm:cxn modelId="{B9501FA2-C7A0-4CB6-AE6C-F5FE4A4F1E37}" type="presParOf" srcId="{884139EE-01E4-4CB5-96F6-ACE7B079905F}" destId="{3812B6B2-AC20-4D0C-B3F3-46FC138FEA51}" srcOrd="0" destOrd="0" presId="urn:microsoft.com/office/officeart/2005/8/layout/orgChart1"/>
    <dgm:cxn modelId="{4A45609E-79D7-4759-A854-7C5F0EEA56ED}" type="presParOf" srcId="{884139EE-01E4-4CB5-96F6-ACE7B079905F}" destId="{B159D081-C6B2-4C12-855C-5018DE2D059C}" srcOrd="1" destOrd="0" presId="urn:microsoft.com/office/officeart/2005/8/layout/orgChart1"/>
    <dgm:cxn modelId="{1A6636AA-F97A-4FC6-91D4-67313860438C}" type="presParOf" srcId="{ECB6B60B-F5E4-4FD8-957F-0F535289B21F}" destId="{65075636-29F4-4CC2-A8DF-C1528BF40686}" srcOrd="1" destOrd="0" presId="urn:microsoft.com/office/officeart/2005/8/layout/orgChart1"/>
    <dgm:cxn modelId="{690A1582-2F37-4E95-9DE8-05732ABF2B91}" type="presParOf" srcId="{65075636-29F4-4CC2-A8DF-C1528BF40686}" destId="{1379077C-23D8-486A-A4D4-6BFDB784EB28}" srcOrd="0" destOrd="0" presId="urn:microsoft.com/office/officeart/2005/8/layout/orgChart1"/>
    <dgm:cxn modelId="{D740F0DC-2C26-483C-B35C-03399653F64F}" type="presParOf" srcId="{65075636-29F4-4CC2-A8DF-C1528BF40686}" destId="{95BFFCCE-8327-4148-91D8-B208A00FF104}" srcOrd="1" destOrd="0" presId="urn:microsoft.com/office/officeart/2005/8/layout/orgChart1"/>
    <dgm:cxn modelId="{996582A2-63B1-4ED4-AE26-3F9893DD01FA}" type="presParOf" srcId="{95BFFCCE-8327-4148-91D8-B208A00FF104}" destId="{FF682FC0-6D26-45E9-9D1B-AE3A7EE3A6CA}" srcOrd="0" destOrd="0" presId="urn:microsoft.com/office/officeart/2005/8/layout/orgChart1"/>
    <dgm:cxn modelId="{CE0E39B9-ABD6-414B-B02D-19167A847E8C}" type="presParOf" srcId="{FF682FC0-6D26-45E9-9D1B-AE3A7EE3A6CA}" destId="{890DA868-7455-45F9-AFFE-281732B32F0C}" srcOrd="0" destOrd="0" presId="urn:microsoft.com/office/officeart/2005/8/layout/orgChart1"/>
    <dgm:cxn modelId="{B0A3C77C-5504-4F83-BDA5-733C87FA03E1}" type="presParOf" srcId="{FF682FC0-6D26-45E9-9D1B-AE3A7EE3A6CA}" destId="{055AF873-1D0C-4A90-8AEF-F2B81C07A54B}" srcOrd="1" destOrd="0" presId="urn:microsoft.com/office/officeart/2005/8/layout/orgChart1"/>
    <dgm:cxn modelId="{2EEE21E3-F4FF-46E7-B514-E35E82E0B411}" type="presParOf" srcId="{95BFFCCE-8327-4148-91D8-B208A00FF104}" destId="{02DE4375-3233-4676-85CF-8E6603420133}" srcOrd="1" destOrd="0" presId="urn:microsoft.com/office/officeart/2005/8/layout/orgChart1"/>
    <dgm:cxn modelId="{1FEBA646-74FA-4698-AAAF-17CF2EBD0FA6}" type="presParOf" srcId="{95BFFCCE-8327-4148-91D8-B208A00FF104}" destId="{56BEA266-E636-43F5-8318-2318EC007D5B}" srcOrd="2" destOrd="0" presId="urn:microsoft.com/office/officeart/2005/8/layout/orgChart1"/>
    <dgm:cxn modelId="{2FCBC9AE-769C-4355-9E14-02963D8C3BD6}" type="presParOf" srcId="{ECB6B60B-F5E4-4FD8-957F-0F535289B21F}" destId="{1631058B-F4D0-4976-B080-F247599D7DF8}" srcOrd="2" destOrd="0" presId="urn:microsoft.com/office/officeart/2005/8/layout/orgChart1"/>
    <dgm:cxn modelId="{0B4741AA-3516-4AB0-A98E-5976A091DE50}" type="presParOf" srcId="{5276447D-87B5-4ADB-B162-1F08DFC1CB05}" destId="{4B0BA271-F048-4247-87ED-CFA31150651F}" srcOrd="2" destOrd="0" presId="urn:microsoft.com/office/officeart/2005/8/layout/orgChart1"/>
    <dgm:cxn modelId="{5BDC5D4B-6D10-4474-9743-37115339597D}" type="presParOf" srcId="{5276447D-87B5-4ADB-B162-1F08DFC1CB05}" destId="{F4770E37-E56F-494C-9867-23DF59EC8C97}" srcOrd="3" destOrd="0" presId="urn:microsoft.com/office/officeart/2005/8/layout/orgChart1"/>
    <dgm:cxn modelId="{8C85F085-8FD8-4266-A6DD-8EA93752A720}" type="presParOf" srcId="{F4770E37-E56F-494C-9867-23DF59EC8C97}" destId="{80435612-38FD-4830-A66A-E457D55213DE}" srcOrd="0" destOrd="0" presId="urn:microsoft.com/office/officeart/2005/8/layout/orgChart1"/>
    <dgm:cxn modelId="{4ED3EE5C-9075-4C71-B313-F91812362273}" type="presParOf" srcId="{80435612-38FD-4830-A66A-E457D55213DE}" destId="{7C662C51-B69F-4557-91A3-7A18580853A7}" srcOrd="0" destOrd="0" presId="urn:microsoft.com/office/officeart/2005/8/layout/orgChart1"/>
    <dgm:cxn modelId="{CB036085-86E1-497B-8E04-0956C0AF3B4D}" type="presParOf" srcId="{80435612-38FD-4830-A66A-E457D55213DE}" destId="{C0231244-D75E-4D80-8C23-757D505609BE}" srcOrd="1" destOrd="0" presId="urn:microsoft.com/office/officeart/2005/8/layout/orgChart1"/>
    <dgm:cxn modelId="{E1253F7F-2D71-4415-9BE6-8EE44F36C721}" type="presParOf" srcId="{F4770E37-E56F-494C-9867-23DF59EC8C97}" destId="{532CCD6C-6044-49BB-9792-63DC46782213}" srcOrd="1" destOrd="0" presId="urn:microsoft.com/office/officeart/2005/8/layout/orgChart1"/>
    <dgm:cxn modelId="{02140659-BF2B-48AB-98D3-3CEACB218A2F}" type="presParOf" srcId="{532CCD6C-6044-49BB-9792-63DC46782213}" destId="{11C97ACB-9A81-4FF3-97BB-C72BC169B2A0}" srcOrd="0" destOrd="0" presId="urn:microsoft.com/office/officeart/2005/8/layout/orgChart1"/>
    <dgm:cxn modelId="{854390A4-7E43-458C-82F2-710E0C553D40}" type="presParOf" srcId="{532CCD6C-6044-49BB-9792-63DC46782213}" destId="{99A2103E-7079-47C0-B257-F21410311946}" srcOrd="1" destOrd="0" presId="urn:microsoft.com/office/officeart/2005/8/layout/orgChart1"/>
    <dgm:cxn modelId="{02EF7224-8640-4180-8D7A-16A4BE281E26}" type="presParOf" srcId="{99A2103E-7079-47C0-B257-F21410311946}" destId="{CE89BC71-FCB1-4AA2-A7A1-C098A6B52512}" srcOrd="0" destOrd="0" presId="urn:microsoft.com/office/officeart/2005/8/layout/orgChart1"/>
    <dgm:cxn modelId="{FDD03A91-B99B-4A47-B71A-77C508631406}" type="presParOf" srcId="{CE89BC71-FCB1-4AA2-A7A1-C098A6B52512}" destId="{8920742E-01CF-4040-9643-45C954B9AA6D}" srcOrd="0" destOrd="0" presId="urn:microsoft.com/office/officeart/2005/8/layout/orgChart1"/>
    <dgm:cxn modelId="{48DAFCA2-CB20-410F-988D-64787E40DA13}" type="presParOf" srcId="{CE89BC71-FCB1-4AA2-A7A1-C098A6B52512}" destId="{68DE7528-B145-4613-8ED1-F0D7F0C5ABE3}" srcOrd="1" destOrd="0" presId="urn:microsoft.com/office/officeart/2005/8/layout/orgChart1"/>
    <dgm:cxn modelId="{C650E78A-4A9A-4717-9B69-CF8FB8A585FA}" type="presParOf" srcId="{99A2103E-7079-47C0-B257-F21410311946}" destId="{6D05F9A1-2B02-4CFE-BA65-370672E74C6E}" srcOrd="1" destOrd="0" presId="urn:microsoft.com/office/officeart/2005/8/layout/orgChart1"/>
    <dgm:cxn modelId="{EC2CB563-3B6C-445E-8C49-A40EABA7AD44}" type="presParOf" srcId="{99A2103E-7079-47C0-B257-F21410311946}" destId="{F4F92702-A939-4C14-B6BB-275B75CF36B2}" srcOrd="2" destOrd="0" presId="urn:microsoft.com/office/officeart/2005/8/layout/orgChart1"/>
    <dgm:cxn modelId="{1B64829D-727B-4282-9961-C3246B3C81A6}" type="presParOf" srcId="{F4770E37-E56F-494C-9867-23DF59EC8C97}" destId="{4D9BD42C-FF5C-4B73-B3E2-CCDA1BA0EA10}" srcOrd="2" destOrd="0" presId="urn:microsoft.com/office/officeart/2005/8/layout/orgChart1"/>
    <dgm:cxn modelId="{6CA7CA46-F4FC-44A2-950A-430AB2B90F08}" type="presParOf" srcId="{5276447D-87B5-4ADB-B162-1F08DFC1CB05}" destId="{01B46D8C-207A-4231-9B19-235534D4B5FA}" srcOrd="4" destOrd="0" presId="urn:microsoft.com/office/officeart/2005/8/layout/orgChart1"/>
    <dgm:cxn modelId="{437A3A90-2323-410A-911F-B0D29BB5E85B}" type="presParOf" srcId="{5276447D-87B5-4ADB-B162-1F08DFC1CB05}" destId="{5A229334-8DF0-4656-84E2-807C170552FA}" srcOrd="5" destOrd="0" presId="urn:microsoft.com/office/officeart/2005/8/layout/orgChart1"/>
    <dgm:cxn modelId="{7E77358C-29B5-46EA-BB7E-DBBC81A7AB2B}" type="presParOf" srcId="{5A229334-8DF0-4656-84E2-807C170552FA}" destId="{19C22CD4-E81B-49E0-9648-5E3884E86DBB}" srcOrd="0" destOrd="0" presId="urn:microsoft.com/office/officeart/2005/8/layout/orgChart1"/>
    <dgm:cxn modelId="{BFF31E7F-6AC6-41A3-83C2-088AF3AB92DA}" type="presParOf" srcId="{19C22CD4-E81B-49E0-9648-5E3884E86DBB}" destId="{B6AB5DAB-EFE9-4ADC-BFAE-16EB3DEE35CD}" srcOrd="0" destOrd="0" presId="urn:microsoft.com/office/officeart/2005/8/layout/orgChart1"/>
    <dgm:cxn modelId="{462C3EB9-FBC1-4791-A9EA-3F3087E5CDB2}" type="presParOf" srcId="{19C22CD4-E81B-49E0-9648-5E3884E86DBB}" destId="{BFE19B2F-216B-4545-8592-EFFB0A9A6DB7}" srcOrd="1" destOrd="0" presId="urn:microsoft.com/office/officeart/2005/8/layout/orgChart1"/>
    <dgm:cxn modelId="{1400329F-0336-456A-AE2E-637CE2CF5FE7}" type="presParOf" srcId="{5A229334-8DF0-4656-84E2-807C170552FA}" destId="{26A0E06D-5817-499F-AB91-786105A384AB}" srcOrd="1" destOrd="0" presId="urn:microsoft.com/office/officeart/2005/8/layout/orgChart1"/>
    <dgm:cxn modelId="{B1DC620C-F014-432A-8583-BA6DF18AF340}" type="presParOf" srcId="{26A0E06D-5817-499F-AB91-786105A384AB}" destId="{E096DC78-0D9B-40C6-97D6-2C2732BE5494}" srcOrd="0" destOrd="0" presId="urn:microsoft.com/office/officeart/2005/8/layout/orgChart1"/>
    <dgm:cxn modelId="{BC1BF0B2-0DC0-4172-8DCC-2882117689CE}" type="presParOf" srcId="{26A0E06D-5817-499F-AB91-786105A384AB}" destId="{1857160D-6644-4FF6-86B8-6965582E9352}" srcOrd="1" destOrd="0" presId="urn:microsoft.com/office/officeart/2005/8/layout/orgChart1"/>
    <dgm:cxn modelId="{5EA6FDBD-1D51-4D96-A83E-F3C93EEEB481}" type="presParOf" srcId="{1857160D-6644-4FF6-86B8-6965582E9352}" destId="{46BDEF7D-EC79-4BE2-AA83-D5FF062ADAA1}" srcOrd="0" destOrd="0" presId="urn:microsoft.com/office/officeart/2005/8/layout/orgChart1"/>
    <dgm:cxn modelId="{53F6C005-83CD-4BB7-A7F5-5F7428C31D6D}" type="presParOf" srcId="{46BDEF7D-EC79-4BE2-AA83-D5FF062ADAA1}" destId="{B57F43B9-AFB9-4EB3-9C28-766B2912B62F}" srcOrd="0" destOrd="0" presId="urn:microsoft.com/office/officeart/2005/8/layout/orgChart1"/>
    <dgm:cxn modelId="{B3F89DB9-CA67-4BF2-A63E-9DB0FE48F828}" type="presParOf" srcId="{46BDEF7D-EC79-4BE2-AA83-D5FF062ADAA1}" destId="{AEC6E154-240F-44A4-9083-28772D56BD2E}" srcOrd="1" destOrd="0" presId="urn:microsoft.com/office/officeart/2005/8/layout/orgChart1"/>
    <dgm:cxn modelId="{5E6271FB-4B1F-4A21-B151-4EE3F9E4CE84}" type="presParOf" srcId="{1857160D-6644-4FF6-86B8-6965582E9352}" destId="{417A3C32-2C80-43B5-A532-0BA609A51DFD}" srcOrd="1" destOrd="0" presId="urn:microsoft.com/office/officeart/2005/8/layout/orgChart1"/>
    <dgm:cxn modelId="{A89A4DAD-CFE0-4786-AC82-1658467DF9AE}" type="presParOf" srcId="{1857160D-6644-4FF6-86B8-6965582E9352}" destId="{ECE2DE59-567A-4642-901D-B0209ADB6CF9}" srcOrd="2" destOrd="0" presId="urn:microsoft.com/office/officeart/2005/8/layout/orgChart1"/>
    <dgm:cxn modelId="{84B72A76-F04D-4EBA-B64E-12E5015A39CB}" type="presParOf" srcId="{5A229334-8DF0-4656-84E2-807C170552FA}" destId="{5F672E67-6180-4AE4-832E-64988D8619BE}" srcOrd="2" destOrd="0" presId="urn:microsoft.com/office/officeart/2005/8/layout/orgChart1"/>
    <dgm:cxn modelId="{3F2057BE-5423-427D-8ED2-CD4C7BC511A9}" type="presParOf" srcId="{677B22A8-9836-41C5-A891-22985B71B65B}" destId="{08787A3F-5EE7-4E53-8EF0-A9BDB854520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6DC78-0D9B-40C6-97D6-2C2732BE5494}">
      <dsp:nvSpPr>
        <dsp:cNvPr id="0" name=""/>
        <dsp:cNvSpPr/>
      </dsp:nvSpPr>
      <dsp:spPr>
        <a:xfrm>
          <a:off x="6580633" y="2631708"/>
          <a:ext cx="91440" cy="4564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64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B46D8C-207A-4231-9B19-235534D4B5FA}">
      <dsp:nvSpPr>
        <dsp:cNvPr id="0" name=""/>
        <dsp:cNvSpPr/>
      </dsp:nvSpPr>
      <dsp:spPr>
        <a:xfrm>
          <a:off x="3996531" y="1088589"/>
          <a:ext cx="2629822" cy="456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207"/>
              </a:lnTo>
              <a:lnTo>
                <a:pt x="2629822" y="228207"/>
              </a:lnTo>
              <a:lnTo>
                <a:pt x="2629822" y="4564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C97ACB-9A81-4FF3-97BB-C72BC169B2A0}">
      <dsp:nvSpPr>
        <dsp:cNvPr id="0" name=""/>
        <dsp:cNvSpPr/>
      </dsp:nvSpPr>
      <dsp:spPr>
        <a:xfrm>
          <a:off x="3950811" y="2631708"/>
          <a:ext cx="91440" cy="4564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64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0BA271-F048-4247-87ED-CFA31150651F}">
      <dsp:nvSpPr>
        <dsp:cNvPr id="0" name=""/>
        <dsp:cNvSpPr/>
      </dsp:nvSpPr>
      <dsp:spPr>
        <a:xfrm>
          <a:off x="3950811" y="1088589"/>
          <a:ext cx="91440" cy="4564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64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9077C-23D8-486A-A4D4-6BFDB784EB28}">
      <dsp:nvSpPr>
        <dsp:cNvPr id="0" name=""/>
        <dsp:cNvSpPr/>
      </dsp:nvSpPr>
      <dsp:spPr>
        <a:xfrm>
          <a:off x="1320989" y="2631708"/>
          <a:ext cx="91440" cy="4564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64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33B9A5-CD22-4B2C-943F-245ACDCA4ACC}">
      <dsp:nvSpPr>
        <dsp:cNvPr id="0" name=""/>
        <dsp:cNvSpPr/>
      </dsp:nvSpPr>
      <dsp:spPr>
        <a:xfrm>
          <a:off x="1366709" y="1088589"/>
          <a:ext cx="2629822" cy="456415"/>
        </a:xfrm>
        <a:custGeom>
          <a:avLst/>
          <a:gdLst/>
          <a:ahLst/>
          <a:cxnLst/>
          <a:rect l="0" t="0" r="0" b="0"/>
          <a:pathLst>
            <a:path>
              <a:moveTo>
                <a:pt x="2629822" y="0"/>
              </a:moveTo>
              <a:lnTo>
                <a:pt x="2629822" y="228207"/>
              </a:lnTo>
              <a:lnTo>
                <a:pt x="0" y="228207"/>
              </a:lnTo>
              <a:lnTo>
                <a:pt x="0" y="4564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13E0C6-CE90-4C0A-9A2E-93A2FB7A0E3C}">
      <dsp:nvSpPr>
        <dsp:cNvPr id="0" name=""/>
        <dsp:cNvSpPr/>
      </dsp:nvSpPr>
      <dsp:spPr>
        <a:xfrm>
          <a:off x="2909828" y="1886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Dr. Corinna Kühn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Vorstandsvorsitzende</a:t>
          </a:r>
        </a:p>
      </dsp:txBody>
      <dsp:txXfrm>
        <a:off x="2909828" y="1886"/>
        <a:ext cx="2173406" cy="1086703"/>
      </dsp:txXfrm>
    </dsp:sp>
    <dsp:sp modelId="{3812B6B2-AC20-4D0C-B3F3-46FC138FEA51}">
      <dsp:nvSpPr>
        <dsp:cNvPr id="0" name=""/>
        <dsp:cNvSpPr/>
      </dsp:nvSpPr>
      <dsp:spPr>
        <a:xfrm>
          <a:off x="280006" y="1545004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Hans-Peter Krapp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Vorstand Technik</a:t>
          </a:r>
        </a:p>
      </dsp:txBody>
      <dsp:txXfrm>
        <a:off x="280006" y="1545004"/>
        <a:ext cx="2173406" cy="1086703"/>
      </dsp:txXfrm>
    </dsp:sp>
    <dsp:sp modelId="{890DA868-7455-45F9-AFFE-281732B32F0C}">
      <dsp:nvSpPr>
        <dsp:cNvPr id="0" name=""/>
        <dsp:cNvSpPr/>
      </dsp:nvSpPr>
      <dsp:spPr>
        <a:xfrm>
          <a:off x="280006" y="3088123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Horst Meyer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Gruppenleitung</a:t>
          </a:r>
        </a:p>
      </dsp:txBody>
      <dsp:txXfrm>
        <a:off x="280006" y="3088123"/>
        <a:ext cx="2173406" cy="1086703"/>
      </dsp:txXfrm>
    </dsp:sp>
    <dsp:sp modelId="{7C662C51-B69F-4557-91A3-7A18580853A7}">
      <dsp:nvSpPr>
        <dsp:cNvPr id="0" name=""/>
        <dsp:cNvSpPr/>
      </dsp:nvSpPr>
      <dsp:spPr>
        <a:xfrm>
          <a:off x="2909828" y="1545004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Hilde Regner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Vorstand Verkauf</a:t>
          </a:r>
        </a:p>
      </dsp:txBody>
      <dsp:txXfrm>
        <a:off x="2909828" y="1545004"/>
        <a:ext cx="2173406" cy="1086703"/>
      </dsp:txXfrm>
    </dsp:sp>
    <dsp:sp modelId="{8920742E-01CF-4040-9643-45C954B9AA6D}">
      <dsp:nvSpPr>
        <dsp:cNvPr id="0" name=""/>
        <dsp:cNvSpPr/>
      </dsp:nvSpPr>
      <dsp:spPr>
        <a:xfrm>
          <a:off x="2909828" y="3088123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Franka Seifert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Gruppenleitung</a:t>
          </a:r>
        </a:p>
      </dsp:txBody>
      <dsp:txXfrm>
        <a:off x="2909828" y="3088123"/>
        <a:ext cx="2173406" cy="1086703"/>
      </dsp:txXfrm>
    </dsp:sp>
    <dsp:sp modelId="{B6AB5DAB-EFE9-4ADC-BFAE-16EB3DEE35CD}">
      <dsp:nvSpPr>
        <dsp:cNvPr id="0" name=""/>
        <dsp:cNvSpPr/>
      </dsp:nvSpPr>
      <dsp:spPr>
        <a:xfrm>
          <a:off x="5539650" y="1545004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Kurt Rosenzweig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Vorstand Personal</a:t>
          </a:r>
        </a:p>
      </dsp:txBody>
      <dsp:txXfrm>
        <a:off x="5539650" y="1545004"/>
        <a:ext cx="2173406" cy="1086703"/>
      </dsp:txXfrm>
    </dsp:sp>
    <dsp:sp modelId="{B57F43B9-AFB9-4EB3-9C28-766B2912B62F}">
      <dsp:nvSpPr>
        <dsp:cNvPr id="0" name=""/>
        <dsp:cNvSpPr/>
      </dsp:nvSpPr>
      <dsp:spPr>
        <a:xfrm>
          <a:off x="5539650" y="3088123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Natalie Brand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Gruppenleitung</a:t>
          </a:r>
        </a:p>
      </dsp:txBody>
      <dsp:txXfrm>
        <a:off x="5539650" y="3088123"/>
        <a:ext cx="2173406" cy="1086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A9C79F0F-C9DA-4B41-839A-298FD17B64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dirty="0"/>
              <a:t>Struktur und Umsätze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F771DA4-31DC-4B6F-956C-CBF9029EC6E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20BD1-A0AE-4AB5-9799-E24D56E35BB4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263F8A0-F5AB-4946-8101-78CACD305D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BBCE7-0689-4913-96E3-D306CE000F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7883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7C3C8-3D8E-4CA0-BE0B-6F284B047BD7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57884" y="1143000"/>
            <a:ext cx="4142232" cy="2330006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059936"/>
            <a:ext cx="5617464" cy="39410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D00003-1A8D-41C7-840D-21DC22AF40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7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522413" y="563563"/>
            <a:ext cx="3822700" cy="2151062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361947" y="2971816"/>
            <a:ext cx="6134107" cy="560071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dirty="0"/>
              <a:t>Struktur im Vorstand</a:t>
            </a:r>
          </a:p>
          <a:p>
            <a:endParaRPr lang="de-DE" dirty="0"/>
          </a:p>
          <a:p>
            <a:r>
              <a:rPr lang="de-DE" dirty="0"/>
              <a:t>Dreigeteilt:</a:t>
            </a:r>
          </a:p>
          <a:p>
            <a:endParaRPr lang="de-DE" dirty="0"/>
          </a:p>
          <a:p>
            <a:pPr>
              <a:buFont typeface="Arial" pitchFamily="34" charset="0"/>
              <a:buChar char="•"/>
            </a:pPr>
            <a:r>
              <a:rPr lang="de-DE" dirty="0"/>
              <a:t>Technik: Hans-Peter Krapp, Dipl.–Ing., Gruppenleitung Horst Meyer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Verkauf: Hilde Regner, langjährige Marketing-Expertin, Gruppenleitung Franka Seifert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Personal: Kurt Rosenzweig, Betriebswirt, Gruppenleitung neu besetzt mit Natalie Brand</a:t>
            </a:r>
          </a:p>
          <a:p>
            <a:pPr>
              <a:buFontTx/>
              <a:buChar char="•"/>
            </a:pPr>
            <a:endParaRPr lang="de-DE" dirty="0"/>
          </a:p>
          <a:p>
            <a:r>
              <a:rPr lang="de-DE" dirty="0"/>
              <a:t>Vorstandsvorsitzende: Dr. Corinna Kühn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7447C5B-141B-4B97-A8EE-2C19C6EEE8BE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863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B9B78B27-DA5D-40C3-91DB-084F2A57F557}" type="slidenum">
              <a:rPr lang="de-DE"/>
              <a:pPr/>
              <a:t>2</a:t>
            </a:fld>
            <a:endParaRPr lang="de-DE" dirty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22413" y="563563"/>
            <a:ext cx="3822700" cy="2151062"/>
          </a:xfrm>
          <a:prstGeom prst="rect">
            <a:avLst/>
          </a:prstGeo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1947" y="2971816"/>
            <a:ext cx="6134107" cy="5600712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Umsätze der </a:t>
            </a:r>
            <a:r>
              <a:rPr lang="de-DE" dirty="0" err="1"/>
              <a:t>Poly</a:t>
            </a:r>
            <a:r>
              <a:rPr lang="de-DE" dirty="0"/>
              <a:t> Werke liegen über dem Branchendurchschnitt</a:t>
            </a:r>
          </a:p>
          <a:p>
            <a:endParaRPr lang="de-DE" dirty="0"/>
          </a:p>
          <a:p>
            <a:r>
              <a:rPr lang="de-DE" dirty="0"/>
              <a:t>Trend: Aufwärtsentwicklung</a:t>
            </a:r>
          </a:p>
          <a:p>
            <a:endParaRPr lang="de-DE" dirty="0"/>
          </a:p>
          <a:p>
            <a:r>
              <a:rPr lang="de-DE" dirty="0"/>
              <a:t>Wie sind Standorte an der Umsatzentwicklung beteiligt?</a:t>
            </a:r>
          </a:p>
          <a:p>
            <a:r>
              <a:rPr lang="de-DE" dirty="0"/>
              <a:t>Drei Standorte exemplarisch ausgewählt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2061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FA231AC6-8ED6-46D8-A30B-40A5A9DA5AE9}" type="slidenum">
              <a:rPr lang="de-DE"/>
              <a:pPr/>
              <a:t>3</a:t>
            </a:fld>
            <a:endParaRPr lang="de-DE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522413" y="563563"/>
            <a:ext cx="3822700" cy="2151062"/>
          </a:xfrm>
          <a:prstGeom prst="rect">
            <a:avLst/>
          </a:prstGeo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1947" y="2971816"/>
            <a:ext cx="6134107" cy="5600712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Anteile der Quartalsumsätze für Standorte Berlin, Zürich, Wien</a:t>
            </a:r>
          </a:p>
          <a:p>
            <a:endParaRPr lang="de-DE" dirty="0"/>
          </a:p>
          <a:p>
            <a:r>
              <a:rPr lang="de-DE" dirty="0"/>
              <a:t>Oberer Balken: Berlin: 1. und 2. Quartal sind extrem umsatzstark, zusammen fast ¾ des Jahresumsatzes</a:t>
            </a:r>
          </a:p>
          <a:p>
            <a:endParaRPr lang="de-DE" dirty="0"/>
          </a:p>
          <a:p>
            <a:r>
              <a:rPr lang="de-DE" dirty="0"/>
              <a:t>Mittlerer Balken: Zürich: 2. Quartal geringste Umsätze, es folgen 1., dann 2., dann 3. Quartal</a:t>
            </a:r>
          </a:p>
          <a:p>
            <a:endParaRPr lang="de-DE" dirty="0"/>
          </a:p>
          <a:p>
            <a:r>
              <a:rPr lang="de-DE" dirty="0"/>
              <a:t>Unterer Balken: Wien: relativ gleichmäßige Verteilung über das Jahr, 2. und 4. Quartal am umsatzstärksten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066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9ECAB-8F08-4DCC-A049-01C1B6D79E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143D706-6A33-4816-BB30-CA5FF81F2F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94CB57-3B37-41FC-81E0-FE58073DE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985696-2DF9-4D7F-AAB4-7C0159D0A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635A65-6CF5-4848-883A-89C2A93E0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692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3FCE11-7807-4A40-AED6-3EF45A639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20C5841-30FB-4D1F-A262-476D9247C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3E4A7A-A811-4EBD-A822-0DCB01AC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98DC2C-D072-4C64-AF34-5CB03E582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28F603-C6BE-499C-A55D-9C56C172E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961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0F7E8F1-FF78-4AD2-AE9E-097A7CD8FC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2E56675-2A43-4BC1-9220-D00A5889A2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E52C18-74AB-498E-856B-066E37DF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9AB806-6F08-461A-8817-AA8B3FBA7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304706-1235-4E0D-B832-AF658F625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779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44476"/>
            <a:ext cx="11180233" cy="14319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1117600" y="1905000"/>
            <a:ext cx="10676467" cy="4191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117601" y="6245225"/>
            <a:ext cx="2535767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9249834" y="6245225"/>
            <a:ext cx="2535767" cy="476250"/>
          </a:xfrm>
        </p:spPr>
        <p:txBody>
          <a:bodyPr/>
          <a:lstStyle>
            <a:lvl1pPr>
              <a:defRPr/>
            </a:lvl1pPr>
          </a:lstStyle>
          <a:p>
            <a:fld id="{ABAED246-BEBC-449E-9A04-087B4B0DEAF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001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431D90-5237-442B-95A1-51A098DC1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CA57DE-3AB5-4679-BA15-515B31B5F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BD359E-82F3-4E8D-91EF-03780B2DF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CE49BF-99B8-46D1-BA4A-D94FE9552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05C8FE-7547-4898-83FB-81C999949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30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B1EFAF-93DC-4595-89AD-934270B2F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4D9F6B-E8DF-485A-AAE2-C710A0401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C47C78-2C05-483C-B278-3EF82CD3B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162BE3-4701-4B06-B629-D3498A40E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799ED4-C135-4552-98FF-8865814D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450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E9B42-D21C-408B-B15F-CF7197871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9639E9-9D36-4558-9A67-1D50748129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057B27-3E8F-4A48-86E0-8BDD3D701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C105F1-E944-4FD8-A811-C2CF83072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290D8AE-7C5C-4A51-AF3A-95F898E44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39F4DC3-944F-451C-9EF6-8961FF633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1376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E4AA42-2F19-4E1D-8F18-2FA1B44C9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71EBB3F-B4F0-42B1-86EA-0849AB0A9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B6714EE-8C9C-4FEB-B959-EF9947D5A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F2EEFC-A7FB-4E8E-B0D1-094A0083FF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25F5876-9AAD-4F28-9D6D-76501906EF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2CF31CB-CFFC-4993-92DB-FCBFA64B4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B031F88-D26D-4C93-90DF-5EA722BB8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D80A085-18C2-46F1-A31A-B5EBEA7AE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859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DD458F-D773-46C5-AF0F-E190FED6B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9B3C93-29A6-4217-ADF2-3C9017F83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0C068AF-88F0-4319-8ECB-56107B7EF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7CABB36-57AF-4DEC-84C9-64763BC86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49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1DB3741-58DF-4FD2-BE2D-DF0FE2D22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461521B-56CC-4BF0-8487-1AAFFEE3B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BF5E324-7C5F-4A88-B36A-51FE0F775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33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8FA0D2-293E-4D54-AB87-57FA873F0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FFD0D2-80BA-4BBF-8725-8D9875DD1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3572C1F-8473-4911-A08D-EE006EC5F4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8962393-E075-4AD0-8E38-0369B399D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22D3C9A-F63C-4A14-B4F7-E3D1B656A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59473A8-A5C9-4F20-B74F-79C72337A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727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486209-49D8-4DF2-B3C2-281E0C446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58EABD8-2C8E-47CF-827E-5D21B132EB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741D9B-091B-4761-8426-9B46D0073E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C30EA17-195E-4026-B79A-EAECCA13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6042A4-EBB0-48C0-98C2-376970E7F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1B004EF-FF42-474D-87E6-85959A00E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213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1D9D9B5-CF31-4292-AF0C-ECFDA044C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997003-803E-4DA1-98D1-2404AA58F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25F74B-C7D9-4E76-B0BA-58FA3A70DA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F9DDF-37B1-4B47-92B7-789D985E91C8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A0DA5A-41D4-4AAF-947C-881C4D76AB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EA1536-C88D-4654-A85B-B8FD65E668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40A30-BF2C-4A06-8BB5-85A4A0491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16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Struktur</a:t>
            </a:r>
          </a:p>
        </p:txBody>
      </p:sp>
      <p:graphicFrame>
        <p:nvGraphicFramePr>
          <p:cNvPr id="6" name="Diagramm 5"/>
          <p:cNvGraphicFramePr/>
          <p:nvPr/>
        </p:nvGraphicFramePr>
        <p:xfrm>
          <a:off x="2333626" y="1866901"/>
          <a:ext cx="7993063" cy="4176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5805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71203"/>
            <a:ext cx="10515600" cy="1325563"/>
          </a:xfrm>
        </p:spPr>
        <p:txBody>
          <a:bodyPr/>
          <a:lstStyle/>
          <a:p>
            <a:r>
              <a:rPr lang="de-DE" dirty="0"/>
              <a:t>Umsatzübersicht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738282" y="1428737"/>
          <a:ext cx="8715436" cy="5072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3744393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1" y="244476"/>
            <a:ext cx="8385175" cy="755633"/>
          </a:xfrm>
        </p:spPr>
        <p:txBody>
          <a:bodyPr>
            <a:normAutofit/>
          </a:bodyPr>
          <a:lstStyle/>
          <a:p>
            <a:r>
              <a:rPr lang="de-DE" dirty="0"/>
              <a:t>Quartalsanteile der Standorte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2552701" y="1905000"/>
          <a:ext cx="7624763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99307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2B6717-C894-4195-8D8A-47981B011349}"/>
</file>

<file path=customXml/itemProps2.xml><?xml version="1.0" encoding="utf-8"?>
<ds:datastoreItem xmlns:ds="http://schemas.openxmlformats.org/officeDocument/2006/customXml" ds:itemID="{C579225E-8401-488D-9D5D-C49A2A3C228A}"/>
</file>

<file path=customXml/itemProps3.xml><?xml version="1.0" encoding="utf-8"?>
<ds:datastoreItem xmlns:ds="http://schemas.openxmlformats.org/officeDocument/2006/customXml" ds:itemID="{E4221A8E-2A29-4D74-9D1D-196BA525F57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Breitbild</PresentationFormat>
  <Paragraphs>42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Struktur</vt:lpstr>
      <vt:lpstr>Umsatzübersicht </vt:lpstr>
      <vt:lpstr>Quartalsanteile der Standorte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Struktur</dc:title>
  <dc:creator>Beatrice Gubler</dc:creator>
  <cp:lastModifiedBy>Beatrice Gubler</cp:lastModifiedBy>
  <cp:revision>1</cp:revision>
  <dcterms:created xsi:type="dcterms:W3CDTF">2019-10-23T14:47:01Z</dcterms:created>
  <dcterms:modified xsi:type="dcterms:W3CDTF">2019-10-23T14:52:44Z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