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9.xml" ContentType="application/vnd.openxmlformats-officedocument.theme+xml"/>
  <Override PartName="/ppt/theme/theme8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  <p:sldMasterId id="2147483672" r:id="rId8"/>
  </p:sldMasterIdLst>
  <p:notesMasterIdLst>
    <p:notesMasterId r:id="rId16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customXml" Target="../customXml/item3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customXml" Target="../customXml/item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AE7CA-B69B-40F8-832B-06145CAA2868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31291-FB30-4320-878C-7443E31472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7044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9984F5-816C-407E-B010-E57491C2618C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82625"/>
            <a:ext cx="6056312" cy="3408363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18000"/>
            <a:ext cx="5038725" cy="4167188"/>
          </a:xfrm>
        </p:spPr>
        <p:txBody>
          <a:bodyPr/>
          <a:lstStyle/>
          <a:p>
            <a:pPr defTabSz="909638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429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BF134F-6582-42CB-A43A-E96840B68F0D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82625"/>
            <a:ext cx="6056312" cy="340836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18000"/>
            <a:ext cx="5038725" cy="4167188"/>
          </a:xfrm>
        </p:spPr>
        <p:txBody>
          <a:bodyPr/>
          <a:lstStyle/>
          <a:p>
            <a:pPr defTabSz="909638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587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35EAB1-8F15-438F-BE8E-1B466A568480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82625"/>
            <a:ext cx="6056312" cy="3408363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18000"/>
            <a:ext cx="5038725" cy="4167188"/>
          </a:xfrm>
        </p:spPr>
        <p:txBody>
          <a:bodyPr/>
          <a:lstStyle/>
          <a:p>
            <a:pPr defTabSz="909638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051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DE83EE-0B6D-4671-90A6-264D03EEF20D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82625"/>
            <a:ext cx="6056312" cy="3408363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18000"/>
            <a:ext cx="5038725" cy="4167188"/>
          </a:xfrm>
        </p:spPr>
        <p:txBody>
          <a:bodyPr/>
          <a:lstStyle/>
          <a:p>
            <a:pPr defTabSz="909638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1640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C19CBB-464A-4400-96BB-44E4E5F3D721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82625"/>
            <a:ext cx="6056312" cy="3408363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18000"/>
            <a:ext cx="5038725" cy="4167188"/>
          </a:xfrm>
        </p:spPr>
        <p:txBody>
          <a:bodyPr/>
          <a:lstStyle/>
          <a:p>
            <a:pPr defTabSz="909638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870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108A99-88E0-45C4-9E8B-286B4A4B6FFD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82625"/>
            <a:ext cx="6056312" cy="3408363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18000"/>
            <a:ext cx="5038725" cy="4167188"/>
          </a:xfrm>
        </p:spPr>
        <p:txBody>
          <a:bodyPr/>
          <a:lstStyle/>
          <a:p>
            <a:pPr defTabSz="909638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060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0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3226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93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223CEF-BC58-465A-BE3B-7F9894FA0F07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3033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3FB4D7-FDFC-4D69-8479-E7E15FE0829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427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3FB4D7-FDFC-4D69-8479-E7E15FE0829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06429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3FB4D7-FDFC-4D69-8479-E7E15FE0829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2324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3FB4D7-FDFC-4D69-8479-E7E15FE0829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6627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3FB4D7-FDFC-4D69-8479-E7E15FE0829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0726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3FB4D7-FDFC-4D69-8479-E7E15FE08293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5894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4733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9471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140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288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27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4590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828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766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DEEA6-CA17-4D7A-A446-782824F0B693}" type="datetimeFigureOut">
              <a:rPr lang="de-DE" smtClean="0"/>
              <a:t>24.10.2019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35553-BA08-43FD-A2A8-4B486B05C4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851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6014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31770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49011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65715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80574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8494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</a:schemeClr>
            </a:gs>
            <a:gs pos="83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5EB3D7-8AB7-4FEA-9D40-09C0FBF1FFE9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46003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Film+Technik AG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Katharina von Zabern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Einführungsveranstaltung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75F752-10A9-415F-9DB1-B1C03E8B5BEE}" type="slidenum"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9458" name="Object 2"/>
          <p:cNvGraphicFramePr>
            <a:graphicFrameLocks/>
          </p:cNvGraphicFramePr>
          <p:nvPr/>
        </p:nvGraphicFramePr>
        <p:xfrm>
          <a:off x="7967663" y="3933825"/>
          <a:ext cx="2266950" cy="221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ClipArt" r:id="rId4" imgW="996840" imgH="974880" progId="MS_ClipArt_Gallery.2">
                  <p:embed/>
                </p:oleObj>
              </mc:Choice>
              <mc:Fallback>
                <p:oleObj name="ClipArt" r:id="rId4" imgW="996840" imgH="974880" progId="MS_ClipArt_Gallery.2">
                  <p:embed/>
                  <p:pic>
                    <p:nvPicPr>
                      <p:cNvPr id="19458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7663" y="3933825"/>
                        <a:ext cx="2266950" cy="221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6333950"/>
      </p:ext>
    </p:extLst>
  </p:cSld>
  <p:clrMapOvr>
    <a:masterClrMapping/>
  </p:clrMapOvr>
  <p:transition spd="med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Themen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Geschichte der </a:t>
            </a:r>
            <a:r>
              <a:rPr lang="de-DE" dirty="0" err="1"/>
              <a:t>Film+Technik</a:t>
            </a:r>
            <a:r>
              <a:rPr lang="de-DE" dirty="0"/>
              <a:t> AG</a:t>
            </a:r>
          </a:p>
          <a:p>
            <a:r>
              <a:rPr lang="de-DE" dirty="0"/>
              <a:t>Personalstruktur</a:t>
            </a:r>
          </a:p>
          <a:p>
            <a:r>
              <a:rPr lang="de-DE" dirty="0"/>
              <a:t>Firmenrichtlinien</a:t>
            </a:r>
          </a:p>
          <a:p>
            <a:r>
              <a:rPr lang="de-DE" dirty="0"/>
              <a:t>Anreize zur Mitarbeit</a:t>
            </a:r>
          </a:p>
          <a:p>
            <a:r>
              <a:rPr lang="de-DE" dirty="0"/>
              <a:t>Besondere Leistungen</a:t>
            </a:r>
          </a:p>
        </p:txBody>
      </p:sp>
    </p:spTree>
    <p:extLst>
      <p:ext uri="{BB962C8B-B14F-4D97-AF65-F5344CB8AC3E}">
        <p14:creationId xmlns:p14="http://schemas.microsoft.com/office/powerpoint/2010/main" val="3898181428"/>
      </p:ext>
    </p:ext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07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Geschichte der Film+Technik AG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1962 Firmengründung</a:t>
            </a:r>
          </a:p>
          <a:p>
            <a:r>
              <a:rPr lang="de-DE"/>
              <a:t>1983 Umwandlung zur AG</a:t>
            </a:r>
          </a:p>
          <a:p>
            <a:r>
              <a:rPr lang="de-DE"/>
              <a:t>Seit 1995 spezialisiert auf Werbefilme</a:t>
            </a:r>
          </a:p>
        </p:txBody>
      </p:sp>
    </p:spTree>
    <p:extLst>
      <p:ext uri="{BB962C8B-B14F-4D97-AF65-F5344CB8AC3E}">
        <p14:creationId xmlns:p14="http://schemas.microsoft.com/office/powerpoint/2010/main" val="3937937181"/>
      </p:ext>
    </p:ext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5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Vorstand und Mitarbeiter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Den Vorstand bilden Katharina und Michael von Zabern</a:t>
            </a:r>
          </a:p>
          <a:p>
            <a:r>
              <a:rPr lang="de-DE"/>
              <a:t>Angestellt sind 15 Mitarbeiterinnen und Mitarbeiter</a:t>
            </a:r>
          </a:p>
        </p:txBody>
      </p:sp>
    </p:spTree>
    <p:extLst>
      <p:ext uri="{BB962C8B-B14F-4D97-AF65-F5344CB8AC3E}">
        <p14:creationId xmlns:p14="http://schemas.microsoft.com/office/powerpoint/2010/main" val="20504186"/>
      </p:ext>
    </p:ext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Firmenrichtlinien</a:t>
            </a: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Die Zufriedenheit des Kunden ist unser höchstes Ziel</a:t>
            </a:r>
          </a:p>
          <a:p>
            <a:r>
              <a:rPr lang="de-DE"/>
              <a:t>Qualität und Service bilden die Basis</a:t>
            </a:r>
          </a:p>
          <a:p>
            <a:r>
              <a:rPr lang="de-DE"/>
              <a:t>Leistungsbereitschaft und ein hohes Maß an Kreativität und Eigenverantwortung zeichnen unsere Mitarbeiterinnen und Mitarbeiter aus</a:t>
            </a:r>
          </a:p>
          <a:p>
            <a:r>
              <a:rPr lang="de-DE"/>
              <a:t>Wir gestalten Medien für die Zukunft</a:t>
            </a:r>
          </a:p>
        </p:txBody>
      </p:sp>
    </p:spTree>
    <p:extLst>
      <p:ext uri="{BB962C8B-B14F-4D97-AF65-F5344CB8AC3E}">
        <p14:creationId xmlns:p14="http://schemas.microsoft.com/office/powerpoint/2010/main" val="4081642616"/>
      </p:ext>
    </p:ext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1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Wir bieten unseren MitarbeiterInnen ...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flache Hierarchien</a:t>
            </a:r>
          </a:p>
          <a:p>
            <a:r>
              <a:rPr lang="de-DE"/>
              <a:t>ergonomisch sinnvolle Arbeitsplatzausstattung</a:t>
            </a:r>
          </a:p>
          <a:p>
            <a:r>
              <a:rPr lang="de-DE"/>
              <a:t>Arbeitszeitkonten</a:t>
            </a:r>
          </a:p>
          <a:p>
            <a:r>
              <a:rPr lang="de-DE"/>
              <a:t>regelmäßige Schulungen</a:t>
            </a:r>
          </a:p>
          <a:p>
            <a:r>
              <a:rPr lang="de-DE"/>
              <a:t>jährliche Auszahlung einer Gewinnbeteiligung</a:t>
            </a:r>
          </a:p>
        </p:txBody>
      </p:sp>
    </p:spTree>
    <p:extLst>
      <p:ext uri="{BB962C8B-B14F-4D97-AF65-F5344CB8AC3E}">
        <p14:creationId xmlns:p14="http://schemas.microsoft.com/office/powerpoint/2010/main" val="3791835833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lIns="92075" tIns="46038" rIns="92075" bIns="46038" anchor="b">
            <a:normAutofit/>
          </a:bodyPr>
          <a:lstStyle/>
          <a:p>
            <a:r>
              <a:rPr lang="de-DE"/>
              <a:t>Besondere Leistungen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vert="horz" lIns="92075" tIns="46038" rIns="92075" bIns="46038">
            <a:normAutofit/>
          </a:bodyPr>
          <a:lstStyle/>
          <a:p>
            <a:r>
              <a:rPr lang="de-DE"/>
              <a:t>2000 Deutscher „Spot des Jahres“ </a:t>
            </a:r>
          </a:p>
          <a:p>
            <a:r>
              <a:rPr lang="de-DE"/>
              <a:t>Zweiter Platz bei der Ausschreibung des </a:t>
            </a:r>
            <a:br>
              <a:rPr lang="de-DE"/>
            </a:br>
            <a:r>
              <a:rPr lang="de-DE"/>
              <a:t>EXPO-2000-Werbefilms</a:t>
            </a:r>
          </a:p>
          <a:p>
            <a:r>
              <a:rPr lang="de-DE"/>
              <a:t>2003 Auszeichnung für „innovative und besonders umweltfreundliche Techniken bei der Filmproduktion“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Einführungsveranstaltung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298F3-0B5E-498A-A0E2-7613C893D841}" type="slidenum"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D4D2D0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D4D2D0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2725970"/>
      </p:ext>
    </p:extLst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 autoUpdateAnimBg="0"/>
      <p:bldP spid="30723" grpId="0" build="p" autoUpdateAnimBg="0" advAuto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33994EA-82A5-4C98-B1C3-124DFD68394E}"/>
</file>

<file path=customXml/itemProps2.xml><?xml version="1.0" encoding="utf-8"?>
<ds:datastoreItem xmlns:ds="http://schemas.openxmlformats.org/officeDocument/2006/customXml" ds:itemID="{3103652B-6968-44DA-9095-BAF18C8F3036}"/>
</file>

<file path=customXml/itemProps3.xml><?xml version="1.0" encoding="utf-8"?>
<ds:datastoreItem xmlns:ds="http://schemas.openxmlformats.org/officeDocument/2006/customXml" ds:itemID="{0964A243-42F4-4053-9E39-8AF08766E8C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</Words>
  <Application>Microsoft Office PowerPoint</Application>
  <PresentationFormat>Breitbild</PresentationFormat>
  <Paragraphs>40</Paragraphs>
  <Slides>7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8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21" baseType="lpstr">
      <vt:lpstr>Arial</vt:lpstr>
      <vt:lpstr>Calibri</vt:lpstr>
      <vt:lpstr>Calibri Light</vt:lpstr>
      <vt:lpstr>Franklin Gothic Book</vt:lpstr>
      <vt:lpstr>Wingdings 2</vt:lpstr>
      <vt:lpstr>Office</vt:lpstr>
      <vt:lpstr>Haemera</vt:lpstr>
      <vt:lpstr>1_Haemera</vt:lpstr>
      <vt:lpstr>2_Haemera</vt:lpstr>
      <vt:lpstr>3_Haemera</vt:lpstr>
      <vt:lpstr>4_Haemera</vt:lpstr>
      <vt:lpstr>5_Haemera</vt:lpstr>
      <vt:lpstr>6_Haemera</vt:lpstr>
      <vt:lpstr>ClipArt</vt:lpstr>
      <vt:lpstr>Film+Technik AG</vt:lpstr>
      <vt:lpstr>Die Themen</vt:lpstr>
      <vt:lpstr>Geschichte der Film+Technik AG</vt:lpstr>
      <vt:lpstr>Vorstand und Mitarbeiter</vt:lpstr>
      <vt:lpstr>Firmenrichtlinien</vt:lpstr>
      <vt:lpstr>Wir bieten unseren MitarbeiterInnen ...</vt:lpstr>
      <vt:lpstr>Besondere Leistungen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Film+Technik AG</dc:title>
  <dc:creator>Lina Wagner</dc:creator>
  <cp:lastModifiedBy>Beatrice Gubler</cp:lastModifiedBy>
  <cp:revision>1</cp:revision>
  <dcterms:created xsi:type="dcterms:W3CDTF">2015-12-01T15:27:03Z</dcterms:created>
  <dcterms:modified xsi:type="dcterms:W3CDTF">2019-10-24T14:54:54Z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