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notesSlides/notesSlide1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2" r:id="rId2"/>
  </p:sldMasterIdLst>
  <p:notesMasterIdLst>
    <p:notesMasterId r:id="rId5"/>
  </p:notesMasterIdLst>
  <p:sldIdLst>
    <p:sldId id="256" r:id="rId3"/>
    <p:sldId id="257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252" autoAdjust="0"/>
    <p:restoredTop sz="94660"/>
  </p:normalViewPr>
  <p:slideViewPr>
    <p:cSldViewPr snapToGrid="0">
      <p:cViewPr varScale="1">
        <p:scale>
          <a:sx n="83" d="100"/>
          <a:sy n="83" d="100"/>
        </p:scale>
        <p:origin x="37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notesMaster" Target="notesMasters/notesMaster1.xml"/><Relationship Id="rId10" Type="http://schemas.openxmlformats.org/officeDocument/2006/relationships/customXml" Target="../customXml/item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1A76C6-3C7D-4B31-BD1C-041A39D27144}" type="datetimeFigureOut">
              <a:rPr lang="de-DE" smtClean="0"/>
              <a:t>15.10.2019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1E4A11-2D17-43AE-8952-FC99E2C0C77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35172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278DDF-3AAB-4D4B-8CCC-5E8F530DCA80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105729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/>
        </p:nvSpPr>
        <p:spPr bwMode="ltGray">
          <a:xfrm>
            <a:off x="1" y="0"/>
            <a:ext cx="12191999" cy="5135430"/>
          </a:xfrm>
          <a:prstGeom prst="rect">
            <a:avLst/>
          </a:prstGeom>
          <a:solidFill>
            <a:schemeClr val="accent2">
              <a:lumMod val="50000"/>
            </a:schemeClr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de-DE"/>
              <a:t>Formatvorlage des Untertitelmasters durch Klicken bearbeiten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C5D794-9858-4EFA-B6DB-6E36D3528E96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95000"/>
                  </a:prstClr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15.10.2019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95000"/>
                </a:prstClr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95000"/>
                </a:prstClr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7E4ED68-FBEF-4B73-A6FB-F9A11EC625F4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95000"/>
                  </a:prstClr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95000"/>
                </a:prstClr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10" name="Rechteck 9"/>
          <p:cNvSpPr/>
          <p:nvPr/>
        </p:nvSpPr>
        <p:spPr bwMode="invGray">
          <a:xfrm>
            <a:off x="0" y="5128334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46457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252728"/>
          </a:xfrm>
        </p:spPr>
        <p:txBody>
          <a:bodyPr/>
          <a:lstStyle/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C5D794-9858-4EFA-B6DB-6E36D3528E96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95000"/>
                  </a:prstClr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15.10.2019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95000"/>
                </a:prstClr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95000"/>
                </a:prstClr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7E4ED68-FBEF-4B73-A6FB-F9A11EC625F4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95000"/>
                  </a:prstClr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95000"/>
                </a:prstClr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401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60000"/>
                <a:lumOff val="40000"/>
              </a:schemeClr>
            </a:gs>
            <a:gs pos="12000">
              <a:schemeClr val="bg1">
                <a:tint val="48000"/>
                <a:satMod val="300000"/>
              </a:schemeClr>
            </a:gs>
            <a:gs pos="20000">
              <a:schemeClr val="bg1">
                <a:tint val="49000"/>
                <a:satMod val="300000"/>
              </a:schemeClr>
            </a:gs>
            <a:gs pos="100000">
              <a:srgbClr val="00B0F0"/>
            </a:gs>
          </a:gsLst>
          <a:path path="circle">
            <a:fillToRect l="10000" t="-25000" r="10000" b="125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7" name="Rechteck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chemeClr val="accent2">
              <a:lumMod val="50000"/>
            </a:schemeClr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775192"/>
            <a:ext cx="109728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de-DE"/>
              <a:t>Textmasterformat bearbeiten</a:t>
            </a:r>
          </a:p>
          <a:p>
            <a:pPr lvl="1" eaLnBrk="1" latinLnBrk="0" hangingPunct="1"/>
            <a:r>
              <a:rPr kumimoji="0" lang="de-DE"/>
              <a:t>Zweite Ebene</a:t>
            </a:r>
          </a:p>
          <a:p>
            <a:pPr lvl="2" eaLnBrk="1" latinLnBrk="0" hangingPunct="1"/>
            <a:r>
              <a:rPr kumimoji="0" lang="de-DE"/>
              <a:t>Dritte Ebene</a:t>
            </a:r>
          </a:p>
          <a:p>
            <a:pPr lvl="3" eaLnBrk="1" latinLnBrk="0" hangingPunct="1"/>
            <a:r>
              <a:rPr kumimoji="0" lang="de-DE"/>
              <a:t>Vierte Ebene</a:t>
            </a:r>
          </a:p>
          <a:p>
            <a:pPr lvl="4" eaLnBrk="1" latinLnBrk="0" hangingPunct="1"/>
            <a:r>
              <a:rPr kumimoji="0" lang="de-DE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C5D794-9858-4EFA-B6DB-6E36D3528E96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95000"/>
                  </a:prstClr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15.10.2019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95000"/>
                </a:prstClr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520796" y="6476999"/>
            <a:ext cx="734362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95000"/>
                </a:prstClr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7E4ED68-FBEF-4B73-A6FB-F9A11EC625F4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95000"/>
                  </a:prstClr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95000"/>
                </a:prstClr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431083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60000"/>
                <a:lumOff val="40000"/>
              </a:schemeClr>
            </a:gs>
            <a:gs pos="12000">
              <a:schemeClr val="bg1">
                <a:tint val="48000"/>
                <a:satMod val="300000"/>
              </a:schemeClr>
            </a:gs>
            <a:gs pos="20000">
              <a:schemeClr val="bg1">
                <a:tint val="49000"/>
                <a:satMod val="300000"/>
              </a:schemeClr>
            </a:gs>
            <a:gs pos="100000">
              <a:srgbClr val="00B0F0"/>
            </a:gs>
          </a:gsLst>
          <a:path path="circle">
            <a:fillToRect l="10000" t="-25000" r="10000" b="125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7" name="Rechteck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chemeClr val="accent2">
              <a:lumMod val="50000"/>
            </a:schemeClr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775192"/>
            <a:ext cx="109728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de-DE"/>
              <a:t>Textmasterformat bearbeiten</a:t>
            </a:r>
          </a:p>
          <a:p>
            <a:pPr lvl="1" eaLnBrk="1" latinLnBrk="0" hangingPunct="1"/>
            <a:r>
              <a:rPr kumimoji="0" lang="de-DE"/>
              <a:t>Zweite Ebene</a:t>
            </a:r>
          </a:p>
          <a:p>
            <a:pPr lvl="2" eaLnBrk="1" latinLnBrk="0" hangingPunct="1"/>
            <a:r>
              <a:rPr kumimoji="0" lang="de-DE"/>
              <a:t>Dritte Ebene</a:t>
            </a:r>
          </a:p>
          <a:p>
            <a:pPr lvl="3" eaLnBrk="1" latinLnBrk="0" hangingPunct="1"/>
            <a:r>
              <a:rPr kumimoji="0" lang="de-DE"/>
              <a:t>Vierte Ebene</a:t>
            </a:r>
          </a:p>
          <a:p>
            <a:pPr lvl="4" eaLnBrk="1" latinLnBrk="0" hangingPunct="1"/>
            <a:r>
              <a:rPr kumimoji="0" lang="de-DE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C5D794-9858-4EFA-B6DB-6E36D3528E96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95000"/>
                  </a:prstClr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15.10.2019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95000"/>
                </a:prstClr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520796" y="6476999"/>
            <a:ext cx="734362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95000"/>
                </a:prstClr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7E4ED68-FBEF-4B73-A6FB-F9A11EC625F4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95000"/>
                  </a:prstClr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95000"/>
                </a:prstClr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5897053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207568" y="2060848"/>
            <a:ext cx="8077200" cy="2968352"/>
          </a:xfrm>
        </p:spPr>
        <p:txBody>
          <a:bodyPr>
            <a:noAutofit/>
          </a:bodyPr>
          <a:lstStyle/>
          <a:p>
            <a:pPr algn="ctr"/>
            <a:r>
              <a:rPr lang="de-DE" sz="19900" dirty="0"/>
              <a:t>?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207568" y="1052736"/>
            <a:ext cx="8077200" cy="1499616"/>
          </a:xfrm>
        </p:spPr>
        <p:txBody>
          <a:bodyPr>
            <a:noAutofit/>
          </a:bodyPr>
          <a:lstStyle/>
          <a:p>
            <a:pPr algn="ctr"/>
            <a:r>
              <a:rPr lang="de-DE" sz="5400" dirty="0"/>
              <a:t>Was bedeutet das für Sie</a:t>
            </a:r>
          </a:p>
        </p:txBody>
      </p:sp>
    </p:spTree>
    <p:extLst>
      <p:ext uri="{BB962C8B-B14F-4D97-AF65-F5344CB8AC3E}">
        <p14:creationId xmlns:p14="http://schemas.microsoft.com/office/powerpoint/2010/main" val="19213976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/>
              <a:t>Übersicht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Projektziele</a:t>
            </a:r>
          </a:p>
          <a:p>
            <a:r>
              <a:rPr lang="de-DE" dirty="0"/>
              <a:t>Wettbewerbsanalyse</a:t>
            </a:r>
          </a:p>
          <a:p>
            <a:r>
              <a:rPr lang="de-DE" dirty="0"/>
              <a:t>Technologien</a:t>
            </a:r>
          </a:p>
          <a:p>
            <a:r>
              <a:rPr lang="de-DE" dirty="0"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Mitarbeiter und Ressourcen</a:t>
            </a:r>
          </a:p>
          <a:p>
            <a:r>
              <a:rPr lang="de-DE" dirty="0"/>
              <a:t>Verfahren</a:t>
            </a:r>
          </a:p>
          <a:p>
            <a:r>
              <a:rPr lang="de-DE" dirty="0"/>
              <a:t>Zeitplanung</a:t>
            </a:r>
          </a:p>
          <a:p>
            <a:r>
              <a:rPr lang="de-DE" dirty="0"/>
              <a:t>Aktueller Zustand</a:t>
            </a:r>
          </a:p>
        </p:txBody>
      </p:sp>
      <p:sp>
        <p:nvSpPr>
          <p:cNvPr id="4" name="Pfeil nach rechts 3"/>
          <p:cNvSpPr/>
          <p:nvPr/>
        </p:nvSpPr>
        <p:spPr>
          <a:xfrm>
            <a:off x="81242" y="3429000"/>
            <a:ext cx="546360" cy="242564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6799840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">
  <a:themeElements>
    <a:clrScheme name="Modul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Haemer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Modul">
  <a:themeElements>
    <a:clrScheme name="Modul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Haemer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36E93974DE7E0448DB42DDCBB8F0581" ma:contentTypeVersion="9" ma:contentTypeDescription="Ein neues Dokument erstellen." ma:contentTypeScope="" ma:versionID="376e831f0414ef421c3eb24df887be0f">
  <xsd:schema xmlns:xsd="http://www.w3.org/2001/XMLSchema" xmlns:xs="http://www.w3.org/2001/XMLSchema" xmlns:p="http://schemas.microsoft.com/office/2006/metadata/properties" xmlns:ns2="fc3f67b7-4e1d-4c89-bb2e-ae4b8b5d69df" xmlns:ns3="9a368bf2-ed05-4aa2-af06-b7a648b01e63" targetNamespace="http://schemas.microsoft.com/office/2006/metadata/properties" ma:root="true" ma:fieldsID="1ac15629f476b026b03829b70d4ac205" ns2:_="" ns3:_="">
    <xsd:import namespace="fc3f67b7-4e1d-4c89-bb2e-ae4b8b5d69df"/>
    <xsd:import namespace="9a368bf2-ed05-4aa2-af06-b7a648b01e6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c3f67b7-4e1d-4c89-bb2e-ae4b8b5d69d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368bf2-ed05-4aa2-af06-b7a648b01e6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Freigegeben für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Freigegeben für -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0990466-0575-4763-9956-D2ECA172390C}"/>
</file>

<file path=customXml/itemProps2.xml><?xml version="1.0" encoding="utf-8"?>
<ds:datastoreItem xmlns:ds="http://schemas.openxmlformats.org/officeDocument/2006/customXml" ds:itemID="{E0E61679-4CFE-4BAF-A777-997D405C9AF3}"/>
</file>

<file path=customXml/itemProps3.xml><?xml version="1.0" encoding="utf-8"?>
<ds:datastoreItem xmlns:ds="http://schemas.openxmlformats.org/officeDocument/2006/customXml" ds:itemID="{78B8FCA8-2009-40E3-A818-A5B6F5BE415A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</Words>
  <Application>Microsoft Office PowerPoint</Application>
  <PresentationFormat>Breitbild</PresentationFormat>
  <Paragraphs>11</Paragraphs>
  <Slides>2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2</vt:i4>
      </vt:variant>
    </vt:vector>
  </HeadingPairs>
  <TitlesOfParts>
    <vt:vector size="10" baseType="lpstr">
      <vt:lpstr>Arial</vt:lpstr>
      <vt:lpstr>Calibri</vt:lpstr>
      <vt:lpstr>Corbel</vt:lpstr>
      <vt:lpstr>Wingdings</vt:lpstr>
      <vt:lpstr>Wingdings 2</vt:lpstr>
      <vt:lpstr>Wingdings 3</vt:lpstr>
      <vt:lpstr>Modul</vt:lpstr>
      <vt:lpstr>1_Modul</vt:lpstr>
      <vt:lpstr>?</vt:lpstr>
      <vt:lpstr>Übersicht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?</dc:title>
  <dc:creator>Lina Wagner</dc:creator>
  <cp:lastModifiedBy>Beatrice Gubler</cp:lastModifiedBy>
  <cp:revision>2</cp:revision>
  <dcterms:created xsi:type="dcterms:W3CDTF">2015-11-08T13:25:03Z</dcterms:created>
  <dcterms:modified xsi:type="dcterms:W3CDTF">2019-10-15T09:10:46Z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0x010100836E93974DE7E0448DB42DDCBB8F0581</vt:lpwstr>
  </property>
</Properties>
</file>