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843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6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3637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8640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660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9211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481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944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730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2400"/>
              </a:spcBef>
              <a:spcAft>
                <a:spcPts val="1200"/>
              </a:spcAft>
              <a:buNone/>
              <a:defRPr b="1"/>
            </a:lvl1pPr>
            <a:lvl2pPr marL="450850" indent="-450850">
              <a:spcAft>
                <a:spcPts val="600"/>
              </a:spcAft>
              <a:buFont typeface="Wingdings" panose="05000000000000000000" pitchFamily="2" charset="2"/>
              <a:buChar char="v"/>
              <a:defRPr/>
            </a:lvl2pPr>
            <a:lvl3pPr marL="1143000" indent="-228600">
              <a:spcAft>
                <a:spcPts val="600"/>
              </a:spcAft>
              <a:buFont typeface="Wingdings" panose="05000000000000000000" pitchFamily="2" charset="2"/>
              <a:buChar char="§"/>
              <a:defRPr/>
            </a:lvl3pPr>
            <a:lvl4pPr marL="1600200" indent="-228600">
              <a:spcAft>
                <a:spcPts val="600"/>
              </a:spcAft>
              <a:buFont typeface="Courier New" panose="02070309020205020404" pitchFamily="49" charset="0"/>
              <a:buChar char="o"/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25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25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71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lnSpc>
                <a:spcPts val="2160"/>
              </a:lnSpc>
              <a:defRPr sz="1800">
                <a:latin typeface="Bradley Hand ITC" panose="03070402050302030203" pitchFamily="66" charset="0"/>
              </a:defRPr>
            </a:lvl1pPr>
            <a:lvl2pPr marL="720725" indent="-720725">
              <a:lnSpc>
                <a:spcPts val="2160"/>
              </a:lnSpc>
              <a:defRPr sz="1600">
                <a:latin typeface="Bradley Hand ITC" panose="03070402050302030203" pitchFamily="66" charset="0"/>
              </a:defRPr>
            </a:lvl2pPr>
            <a:lvl3pPr>
              <a:lnSpc>
                <a:spcPts val="2160"/>
              </a:lnSpc>
              <a:defRPr sz="1400">
                <a:latin typeface="Bradley Hand ITC" panose="03070402050302030203" pitchFamily="66" charset="0"/>
              </a:defRPr>
            </a:lvl3pPr>
            <a:lvl4pPr>
              <a:lnSpc>
                <a:spcPts val="2160"/>
              </a:lnSpc>
              <a:defRPr sz="1200">
                <a:latin typeface="Bradley Hand ITC" panose="03070402050302030203" pitchFamily="66" charset="0"/>
              </a:defRPr>
            </a:lvl4pPr>
            <a:lvl5pPr>
              <a:lnSpc>
                <a:spcPts val="2160"/>
              </a:lnSpc>
              <a:defRPr sz="1200">
                <a:latin typeface="Bradley Hand ITC" panose="03070402050302030203" pitchFamily="66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 algn="r">
              <a:lnSpc>
                <a:spcPts val="2160"/>
              </a:lnSpc>
              <a:defRPr sz="1800">
                <a:latin typeface="Bernard MT Condensed" panose="02050806060905020404" pitchFamily="18" charset="0"/>
              </a:defRPr>
            </a:lvl1pPr>
            <a:lvl2pPr marL="450850" indent="-450850" algn="r">
              <a:lnSpc>
                <a:spcPts val="2160"/>
              </a:lnSpc>
              <a:tabLst>
                <a:tab pos="1970088" algn="l"/>
                <a:tab pos="2601913" algn="l"/>
              </a:tabLst>
              <a:defRPr sz="1600">
                <a:latin typeface="Bernard MT Condensed" panose="02050806060905020404" pitchFamily="18" charset="0"/>
              </a:defRPr>
            </a:lvl2pPr>
            <a:lvl3pPr algn="r">
              <a:lnSpc>
                <a:spcPts val="2160"/>
              </a:lnSpc>
              <a:defRPr sz="1400">
                <a:latin typeface="Bernard MT Condensed" panose="02050806060905020404" pitchFamily="18" charset="0"/>
              </a:defRPr>
            </a:lvl3pPr>
            <a:lvl4pPr algn="r">
              <a:lnSpc>
                <a:spcPts val="2160"/>
              </a:lnSpc>
              <a:defRPr sz="1200">
                <a:latin typeface="Bernard MT Condensed" panose="02050806060905020404" pitchFamily="18" charset="0"/>
              </a:defRPr>
            </a:lvl4pPr>
            <a:lvl5pPr algn="r">
              <a:lnSpc>
                <a:spcPts val="2160"/>
              </a:lnSpc>
              <a:defRPr sz="1200">
                <a:latin typeface="Bernard MT Condensed" panose="02050806060905020404" pitchFamily="18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17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8467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602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64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8781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7327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457200" rtl="0" eaLnBrk="1" latinLnBrk="0" hangingPunct="1">
        <a:spcBef>
          <a:spcPts val="12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450850" indent="-4508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Das automatische Anpassen des Schriftgrads wird unterdrückt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327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Schriften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dirty="0"/>
              <a:t>Serifenhaltige Schriften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Times New Roman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Georgia</a:t>
            </a:r>
          </a:p>
          <a:p>
            <a:pPr>
              <a:lnSpc>
                <a:spcPct val="150000"/>
              </a:lnSpc>
            </a:pPr>
            <a:r>
              <a:rPr lang="de-DE" dirty="0"/>
              <a:t>Serifenlose Schriften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Arial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Helvetica</a:t>
            </a:r>
          </a:p>
        </p:txBody>
      </p:sp>
    </p:spTree>
    <p:extLst>
      <p:ext uri="{BB962C8B-B14F-4D97-AF65-F5344CB8AC3E}">
        <p14:creationId xmlns:p14="http://schemas.microsoft.com/office/powerpoint/2010/main" val="670410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Schriften und Absatzausrichtungen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Linksbündig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Bradley Hand ITC</a:t>
            </a:r>
          </a:p>
          <a:p>
            <a:pPr lvl="1"/>
            <a:r>
              <a:rPr lang="de-DE" dirty="0"/>
              <a:t>Magere Schriftart</a:t>
            </a:r>
          </a:p>
          <a:p>
            <a:pPr lvl="1"/>
            <a:r>
              <a:rPr lang="de-DE" dirty="0"/>
              <a:t>Schlecht lesbar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Rechtsbündig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/>
              <a:t>Bernard MT Condensed</a:t>
            </a:r>
          </a:p>
          <a:p>
            <a:pPr lvl="1"/>
            <a:r>
              <a:rPr lang="de-DE" dirty="0"/>
              <a:t>Fette Schriftart</a:t>
            </a:r>
          </a:p>
          <a:p>
            <a:pPr lvl="1"/>
            <a:r>
              <a:rPr lang="de-DE" dirty="0"/>
              <a:t>Wirkt drückend</a:t>
            </a:r>
          </a:p>
        </p:txBody>
      </p:sp>
    </p:spTree>
    <p:extLst>
      <p:ext uri="{BB962C8B-B14F-4D97-AF65-F5344CB8AC3E}">
        <p14:creationId xmlns:p14="http://schemas.microsoft.com/office/powerpoint/2010/main" val="12449662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5F8FAAE-EC1F-4C7B-9A49-A179EA5EA5EF}"/>
</file>

<file path=customXml/itemProps2.xml><?xml version="1.0" encoding="utf-8"?>
<ds:datastoreItem xmlns:ds="http://schemas.openxmlformats.org/officeDocument/2006/customXml" ds:itemID="{566A16DC-6F50-4CAF-9CC2-B3F99C02EB5D}"/>
</file>

<file path=customXml/itemProps3.xml><?xml version="1.0" encoding="utf-8"?>
<ds:datastoreItem xmlns:ds="http://schemas.openxmlformats.org/officeDocument/2006/customXml" ds:itemID="{B437D88B-36FF-4205-BA8E-80276A116555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37</Words>
  <Application>Microsoft Office PowerPoint</Application>
  <PresentationFormat>Breitbild</PresentationFormat>
  <Paragraphs>17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0" baseType="lpstr">
      <vt:lpstr>Arial</vt:lpstr>
      <vt:lpstr>Bernard MT Condensed</vt:lpstr>
      <vt:lpstr>Bradley Hand ITC</vt:lpstr>
      <vt:lpstr>Courier New</vt:lpstr>
      <vt:lpstr>Wingdings</vt:lpstr>
      <vt:lpstr>Wingdings 3</vt:lpstr>
      <vt:lpstr>Ion</vt:lpstr>
      <vt:lpstr>Das automatische Anpassen des Schriftgrads wird unterdrückt</vt:lpstr>
      <vt:lpstr>Schriften</vt:lpstr>
      <vt:lpstr>Schriften und Absatzausrichtungen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Beatrice Gubler</cp:lastModifiedBy>
  <cp:revision>10</cp:revision>
  <dcterms:created xsi:type="dcterms:W3CDTF">2015-11-12T12:42:49Z</dcterms:created>
  <dcterms:modified xsi:type="dcterms:W3CDTF">2019-10-16T12:58:49Z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