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theme/theme1.xml" ContentType="application/vnd.openxmlformats-officedocument.theme+xml"/>
  <Override PartName="/ppt/diagrams/drawing1.xml" ContentType="application/vnd.ms-office.drawingml.diagramDrawing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sldIdLst>
    <p:sldId id="258" r:id="rId2"/>
    <p:sldId id="261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38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336115-30A0-4077-8F13-0426FD61CDE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de-DE"/>
        </a:p>
      </dgm:t>
    </dgm:pt>
    <dgm:pt modelId="{A1C7E7B9-9D5E-48B9-A0DD-CE53CB224662}">
      <dgm:prSet/>
      <dgm:spPr/>
      <dgm:t>
        <a:bodyPr/>
        <a:lstStyle/>
        <a:p>
          <a:r>
            <a:rPr lang="de-DE"/>
            <a:t>Phase 1</a:t>
          </a:r>
        </a:p>
      </dgm:t>
    </dgm:pt>
    <dgm:pt modelId="{1EE24B60-7F30-486F-9F6B-4252CC76B148}" type="parTrans" cxnId="{CCDD98E2-4505-40BA-8934-8CDFB7ADA942}">
      <dgm:prSet/>
      <dgm:spPr/>
      <dgm:t>
        <a:bodyPr/>
        <a:lstStyle/>
        <a:p>
          <a:endParaRPr lang="de-DE"/>
        </a:p>
      </dgm:t>
    </dgm:pt>
    <dgm:pt modelId="{CBF6AF02-2CB5-4CCC-978C-C2056C8D9D78}" type="sibTrans" cxnId="{CCDD98E2-4505-40BA-8934-8CDFB7ADA942}">
      <dgm:prSet/>
      <dgm:spPr/>
      <dgm:t>
        <a:bodyPr/>
        <a:lstStyle/>
        <a:p>
          <a:endParaRPr lang="de-DE"/>
        </a:p>
      </dgm:t>
    </dgm:pt>
    <dgm:pt modelId="{CC589E76-8EE6-4B87-AC73-380F27209EC9}">
      <dgm:prSet/>
      <dgm:spPr/>
      <dgm:t>
        <a:bodyPr/>
        <a:lstStyle/>
        <a:p>
          <a:r>
            <a:rPr lang="de-DE"/>
            <a:t>Projektidee</a:t>
          </a:r>
        </a:p>
      </dgm:t>
    </dgm:pt>
    <dgm:pt modelId="{0AB918A5-3422-4726-A074-2986B920649C}" type="parTrans" cxnId="{7804B1D3-1C73-49D7-BA28-C73985224691}">
      <dgm:prSet/>
      <dgm:spPr/>
      <dgm:t>
        <a:bodyPr/>
        <a:lstStyle/>
        <a:p>
          <a:endParaRPr lang="de-DE"/>
        </a:p>
      </dgm:t>
    </dgm:pt>
    <dgm:pt modelId="{95E06630-3CBC-4F4E-A980-B4014EE695CC}" type="sibTrans" cxnId="{7804B1D3-1C73-49D7-BA28-C73985224691}">
      <dgm:prSet/>
      <dgm:spPr/>
      <dgm:t>
        <a:bodyPr/>
        <a:lstStyle/>
        <a:p>
          <a:endParaRPr lang="de-DE"/>
        </a:p>
      </dgm:t>
    </dgm:pt>
    <dgm:pt modelId="{1F62FE6D-F880-4B9E-8EA4-79DA49D5D389}">
      <dgm:prSet/>
      <dgm:spPr/>
      <dgm:t>
        <a:bodyPr/>
        <a:lstStyle/>
        <a:p>
          <a:r>
            <a:rPr lang="de-DE"/>
            <a:t>Zieldefinition</a:t>
          </a:r>
        </a:p>
      </dgm:t>
    </dgm:pt>
    <dgm:pt modelId="{CDDBF369-162B-4E40-8818-5B4B1F373EE8}" type="parTrans" cxnId="{A49F4ADC-35DD-49C5-B5C4-5626559A25FA}">
      <dgm:prSet/>
      <dgm:spPr/>
      <dgm:t>
        <a:bodyPr/>
        <a:lstStyle/>
        <a:p>
          <a:endParaRPr lang="de-DE"/>
        </a:p>
      </dgm:t>
    </dgm:pt>
    <dgm:pt modelId="{DA479CEB-4D29-4EC4-A128-D305292C270B}" type="sibTrans" cxnId="{A49F4ADC-35DD-49C5-B5C4-5626559A25FA}">
      <dgm:prSet/>
      <dgm:spPr/>
      <dgm:t>
        <a:bodyPr/>
        <a:lstStyle/>
        <a:p>
          <a:endParaRPr lang="de-DE"/>
        </a:p>
      </dgm:t>
    </dgm:pt>
    <dgm:pt modelId="{FD71985C-134B-4DE8-AF08-53141A8117AD}">
      <dgm:prSet/>
      <dgm:spPr/>
      <dgm:t>
        <a:bodyPr/>
        <a:lstStyle/>
        <a:p>
          <a:r>
            <a:rPr lang="de-DE"/>
            <a:t>Durchführbarkeitsanalyse</a:t>
          </a:r>
        </a:p>
      </dgm:t>
    </dgm:pt>
    <dgm:pt modelId="{5765345D-6CBB-4CE2-9022-C6AAA84D8C6E}" type="parTrans" cxnId="{20F1F1ED-C455-4FC0-8001-F65C7301A287}">
      <dgm:prSet/>
      <dgm:spPr/>
      <dgm:t>
        <a:bodyPr/>
        <a:lstStyle/>
        <a:p>
          <a:endParaRPr lang="de-DE"/>
        </a:p>
      </dgm:t>
    </dgm:pt>
    <dgm:pt modelId="{9E442552-EE71-4BCC-969C-9CC7E9C54A2E}" type="sibTrans" cxnId="{20F1F1ED-C455-4FC0-8001-F65C7301A287}">
      <dgm:prSet/>
      <dgm:spPr/>
      <dgm:t>
        <a:bodyPr/>
        <a:lstStyle/>
        <a:p>
          <a:endParaRPr lang="de-DE"/>
        </a:p>
      </dgm:t>
    </dgm:pt>
    <dgm:pt modelId="{5C6F041E-DA7F-4C7C-9519-465BA422BD7D}">
      <dgm:prSet/>
      <dgm:spPr/>
      <dgm:t>
        <a:bodyPr/>
        <a:lstStyle/>
        <a:p>
          <a:r>
            <a:rPr lang="de-DE"/>
            <a:t>Phase 2</a:t>
          </a:r>
        </a:p>
      </dgm:t>
    </dgm:pt>
    <dgm:pt modelId="{BDEBF1B7-B975-40A8-B838-A18178BE93F6}" type="parTrans" cxnId="{0DAF6CE2-68CA-4EDA-9487-96ACADF94321}">
      <dgm:prSet/>
      <dgm:spPr/>
      <dgm:t>
        <a:bodyPr/>
        <a:lstStyle/>
        <a:p>
          <a:endParaRPr lang="de-DE"/>
        </a:p>
      </dgm:t>
    </dgm:pt>
    <dgm:pt modelId="{8D4A69C2-1B69-4EE5-A9E9-C41BB350AF78}" type="sibTrans" cxnId="{0DAF6CE2-68CA-4EDA-9487-96ACADF94321}">
      <dgm:prSet/>
      <dgm:spPr/>
      <dgm:t>
        <a:bodyPr/>
        <a:lstStyle/>
        <a:p>
          <a:endParaRPr lang="de-DE"/>
        </a:p>
      </dgm:t>
    </dgm:pt>
    <dgm:pt modelId="{E856B324-D22D-4AE3-A3FB-E76E1928B47C}">
      <dgm:prSet/>
      <dgm:spPr/>
      <dgm:t>
        <a:bodyPr/>
        <a:lstStyle/>
        <a:p>
          <a:r>
            <a:rPr lang="de-DE"/>
            <a:t>Projektauftrag</a:t>
          </a:r>
        </a:p>
      </dgm:t>
    </dgm:pt>
    <dgm:pt modelId="{8FF2B81F-CF1F-4371-86B7-D671CF4384C7}" type="parTrans" cxnId="{19E7B5DF-BD33-41D1-BE36-EBE6B59C243E}">
      <dgm:prSet/>
      <dgm:spPr/>
      <dgm:t>
        <a:bodyPr/>
        <a:lstStyle/>
        <a:p>
          <a:endParaRPr lang="de-DE"/>
        </a:p>
      </dgm:t>
    </dgm:pt>
    <dgm:pt modelId="{302AA1F9-FD05-4FF9-AF62-0C40EA8BB8C4}" type="sibTrans" cxnId="{19E7B5DF-BD33-41D1-BE36-EBE6B59C243E}">
      <dgm:prSet/>
      <dgm:spPr/>
      <dgm:t>
        <a:bodyPr/>
        <a:lstStyle/>
        <a:p>
          <a:endParaRPr lang="de-DE"/>
        </a:p>
      </dgm:t>
    </dgm:pt>
    <dgm:pt modelId="{A82B3A20-A91C-4BA7-9431-235A989D65A4}">
      <dgm:prSet/>
      <dgm:spPr/>
      <dgm:t>
        <a:bodyPr/>
        <a:lstStyle/>
        <a:p>
          <a:r>
            <a:rPr lang="de-DE"/>
            <a:t>Grobgliederung</a:t>
          </a:r>
        </a:p>
      </dgm:t>
    </dgm:pt>
    <dgm:pt modelId="{52B7B4BA-1007-4193-8DEB-A85746A05C5A}" type="parTrans" cxnId="{940CE3D8-0187-4800-963F-5979F517F375}">
      <dgm:prSet/>
      <dgm:spPr/>
      <dgm:t>
        <a:bodyPr/>
        <a:lstStyle/>
        <a:p>
          <a:endParaRPr lang="de-DE"/>
        </a:p>
      </dgm:t>
    </dgm:pt>
    <dgm:pt modelId="{46E97A56-F169-47E8-B276-F788DFE0A707}" type="sibTrans" cxnId="{940CE3D8-0187-4800-963F-5979F517F375}">
      <dgm:prSet/>
      <dgm:spPr/>
      <dgm:t>
        <a:bodyPr/>
        <a:lstStyle/>
        <a:p>
          <a:endParaRPr lang="de-DE"/>
        </a:p>
      </dgm:t>
    </dgm:pt>
    <dgm:pt modelId="{E3E3DDED-216B-4EFC-A54E-098FF73FE125}">
      <dgm:prSet/>
      <dgm:spPr/>
      <dgm:t>
        <a:bodyPr/>
        <a:lstStyle/>
        <a:p>
          <a:r>
            <a:rPr lang="de-DE"/>
            <a:t>Feinstrukturierung</a:t>
          </a:r>
        </a:p>
      </dgm:t>
    </dgm:pt>
    <dgm:pt modelId="{BE3AE6FC-723A-499E-9F1C-D49F1151E82A}" type="parTrans" cxnId="{4138F002-20BC-404B-A815-C24A8978A642}">
      <dgm:prSet/>
      <dgm:spPr/>
      <dgm:t>
        <a:bodyPr/>
        <a:lstStyle/>
        <a:p>
          <a:endParaRPr lang="de-DE"/>
        </a:p>
      </dgm:t>
    </dgm:pt>
    <dgm:pt modelId="{63C3963C-CA33-409D-B33D-018A8C2F89B3}" type="sibTrans" cxnId="{4138F002-20BC-404B-A815-C24A8978A642}">
      <dgm:prSet/>
      <dgm:spPr/>
      <dgm:t>
        <a:bodyPr/>
        <a:lstStyle/>
        <a:p>
          <a:endParaRPr lang="de-DE"/>
        </a:p>
      </dgm:t>
    </dgm:pt>
    <dgm:pt modelId="{C59BC17C-535B-4488-BDB4-1AB282AD79D5}">
      <dgm:prSet/>
      <dgm:spPr/>
      <dgm:t>
        <a:bodyPr/>
        <a:lstStyle/>
        <a:p>
          <a:r>
            <a:rPr lang="de-DE"/>
            <a:t>Phase 3</a:t>
          </a:r>
        </a:p>
      </dgm:t>
    </dgm:pt>
    <dgm:pt modelId="{48B5FE19-27E2-4721-93FF-B70426B4C736}" type="parTrans" cxnId="{4DCBDB15-BFAE-4505-BE92-2E547C0E6E12}">
      <dgm:prSet/>
      <dgm:spPr/>
      <dgm:t>
        <a:bodyPr/>
        <a:lstStyle/>
        <a:p>
          <a:endParaRPr lang="de-DE"/>
        </a:p>
      </dgm:t>
    </dgm:pt>
    <dgm:pt modelId="{3854A939-7C03-43B3-8669-DD3A64234B1D}" type="sibTrans" cxnId="{4DCBDB15-BFAE-4505-BE92-2E547C0E6E12}">
      <dgm:prSet/>
      <dgm:spPr/>
      <dgm:t>
        <a:bodyPr/>
        <a:lstStyle/>
        <a:p>
          <a:endParaRPr lang="de-DE"/>
        </a:p>
      </dgm:t>
    </dgm:pt>
    <dgm:pt modelId="{95F212E3-8194-46A7-BAA8-0DABD4157057}">
      <dgm:prSet/>
      <dgm:spPr/>
      <dgm:t>
        <a:bodyPr/>
        <a:lstStyle/>
        <a:p>
          <a:r>
            <a:rPr lang="de-DE"/>
            <a:t>Projektplan</a:t>
          </a:r>
        </a:p>
      </dgm:t>
    </dgm:pt>
    <dgm:pt modelId="{B9F67591-DBA3-4E24-AB46-4CF5CDD798C2}" type="parTrans" cxnId="{C78F549F-1B6A-4DAD-9E0C-27148D1D3840}">
      <dgm:prSet/>
      <dgm:spPr/>
      <dgm:t>
        <a:bodyPr/>
        <a:lstStyle/>
        <a:p>
          <a:endParaRPr lang="de-DE"/>
        </a:p>
      </dgm:t>
    </dgm:pt>
    <dgm:pt modelId="{B1612849-749F-498E-AF47-ACDC14C99361}" type="sibTrans" cxnId="{C78F549F-1B6A-4DAD-9E0C-27148D1D3840}">
      <dgm:prSet/>
      <dgm:spPr/>
      <dgm:t>
        <a:bodyPr/>
        <a:lstStyle/>
        <a:p>
          <a:endParaRPr lang="de-DE"/>
        </a:p>
      </dgm:t>
    </dgm:pt>
    <dgm:pt modelId="{0C542533-C788-45ED-BA38-F2BBBC012457}">
      <dgm:prSet/>
      <dgm:spPr/>
      <dgm:t>
        <a:bodyPr/>
        <a:lstStyle/>
        <a:p>
          <a:r>
            <a:rPr lang="de-DE"/>
            <a:t>Projektüberwachung</a:t>
          </a:r>
        </a:p>
      </dgm:t>
    </dgm:pt>
    <dgm:pt modelId="{AE52CE9B-61C6-4D6E-BDED-962640D200ED}" type="parTrans" cxnId="{339295DB-EAAD-438E-BCCB-2D024D93EDDC}">
      <dgm:prSet/>
      <dgm:spPr/>
      <dgm:t>
        <a:bodyPr/>
        <a:lstStyle/>
        <a:p>
          <a:endParaRPr lang="de-DE"/>
        </a:p>
      </dgm:t>
    </dgm:pt>
    <dgm:pt modelId="{1887318B-639C-41B1-BD24-54B14C6C0496}" type="sibTrans" cxnId="{339295DB-EAAD-438E-BCCB-2D024D93EDDC}">
      <dgm:prSet/>
      <dgm:spPr/>
      <dgm:t>
        <a:bodyPr/>
        <a:lstStyle/>
        <a:p>
          <a:endParaRPr lang="de-DE"/>
        </a:p>
      </dgm:t>
    </dgm:pt>
    <dgm:pt modelId="{E1EB9621-B30E-4A2C-AF83-E585C7D10102}">
      <dgm:prSet/>
      <dgm:spPr/>
      <dgm:t>
        <a:bodyPr/>
        <a:lstStyle/>
        <a:p>
          <a:r>
            <a:rPr lang="de-DE"/>
            <a:t>Projektauswertung</a:t>
          </a:r>
        </a:p>
      </dgm:t>
    </dgm:pt>
    <dgm:pt modelId="{CBF87729-802A-456C-9279-24A76215D75A}" type="parTrans" cxnId="{28085F60-A5E5-4AB2-827E-160D3D8F0EF7}">
      <dgm:prSet/>
      <dgm:spPr/>
      <dgm:t>
        <a:bodyPr/>
        <a:lstStyle/>
        <a:p>
          <a:endParaRPr lang="de-DE"/>
        </a:p>
      </dgm:t>
    </dgm:pt>
    <dgm:pt modelId="{A234494A-2BD4-4DB7-9787-3AE1104E5D3E}" type="sibTrans" cxnId="{28085F60-A5E5-4AB2-827E-160D3D8F0EF7}">
      <dgm:prSet/>
      <dgm:spPr/>
      <dgm:t>
        <a:bodyPr/>
        <a:lstStyle/>
        <a:p>
          <a:endParaRPr lang="de-DE"/>
        </a:p>
      </dgm:t>
    </dgm:pt>
    <dgm:pt modelId="{2E45BF28-328E-4899-922B-258A439FBAC4}" type="pres">
      <dgm:prSet presAssocID="{C2336115-30A0-4077-8F13-0426FD61CDE6}" presName="linearFlow" presStyleCnt="0">
        <dgm:presLayoutVars>
          <dgm:dir/>
          <dgm:animLvl val="lvl"/>
          <dgm:resizeHandles val="exact"/>
        </dgm:presLayoutVars>
      </dgm:prSet>
      <dgm:spPr/>
    </dgm:pt>
    <dgm:pt modelId="{AA84A32D-EE41-4EF7-8E1C-834CD1818746}" type="pres">
      <dgm:prSet presAssocID="{A1C7E7B9-9D5E-48B9-A0DD-CE53CB224662}" presName="composite" presStyleCnt="0"/>
      <dgm:spPr/>
    </dgm:pt>
    <dgm:pt modelId="{7C898302-E411-4951-B0FF-F4C761838D8D}" type="pres">
      <dgm:prSet presAssocID="{A1C7E7B9-9D5E-48B9-A0DD-CE53CB22466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21665664-A911-4086-A2A0-1F07DDCFFE31}" type="pres">
      <dgm:prSet presAssocID="{A1C7E7B9-9D5E-48B9-A0DD-CE53CB224662}" presName="descendantText" presStyleLbl="alignAcc1" presStyleIdx="0" presStyleCnt="3">
        <dgm:presLayoutVars>
          <dgm:bulletEnabled val="1"/>
        </dgm:presLayoutVars>
      </dgm:prSet>
      <dgm:spPr/>
    </dgm:pt>
    <dgm:pt modelId="{BE51002F-CA39-48B1-95F5-7794E7470F99}" type="pres">
      <dgm:prSet presAssocID="{CBF6AF02-2CB5-4CCC-978C-C2056C8D9D78}" presName="sp" presStyleCnt="0"/>
      <dgm:spPr/>
    </dgm:pt>
    <dgm:pt modelId="{CC6C724F-9E42-4D82-99AC-D934FB8519C1}" type="pres">
      <dgm:prSet presAssocID="{5C6F041E-DA7F-4C7C-9519-465BA422BD7D}" presName="composite" presStyleCnt="0"/>
      <dgm:spPr/>
    </dgm:pt>
    <dgm:pt modelId="{AC9E7179-58C4-43E6-BC35-135DEB4E93BA}" type="pres">
      <dgm:prSet presAssocID="{5C6F041E-DA7F-4C7C-9519-465BA422BD7D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92CE742B-8F94-441F-96BC-5C9987CECF6C}" type="pres">
      <dgm:prSet presAssocID="{5C6F041E-DA7F-4C7C-9519-465BA422BD7D}" presName="descendantText" presStyleLbl="alignAcc1" presStyleIdx="1" presStyleCnt="3">
        <dgm:presLayoutVars>
          <dgm:bulletEnabled val="1"/>
        </dgm:presLayoutVars>
      </dgm:prSet>
      <dgm:spPr/>
    </dgm:pt>
    <dgm:pt modelId="{BD9BDCFB-0AA0-4460-A18A-FD62442687BA}" type="pres">
      <dgm:prSet presAssocID="{8D4A69C2-1B69-4EE5-A9E9-C41BB350AF78}" presName="sp" presStyleCnt="0"/>
      <dgm:spPr/>
    </dgm:pt>
    <dgm:pt modelId="{247EA33B-7D9E-4964-ABC7-21E0FE8F4CC9}" type="pres">
      <dgm:prSet presAssocID="{C59BC17C-535B-4488-BDB4-1AB282AD79D5}" presName="composite" presStyleCnt="0"/>
      <dgm:spPr/>
    </dgm:pt>
    <dgm:pt modelId="{CA56D943-B770-41C5-A77A-46ABEC3107D1}" type="pres">
      <dgm:prSet presAssocID="{C59BC17C-535B-4488-BDB4-1AB282AD79D5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C51CB397-DC0B-436A-8CA2-A996560A0F83}" type="pres">
      <dgm:prSet presAssocID="{C59BC17C-535B-4488-BDB4-1AB282AD79D5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4138F002-20BC-404B-A815-C24A8978A642}" srcId="{5C6F041E-DA7F-4C7C-9519-465BA422BD7D}" destId="{E3E3DDED-216B-4EFC-A54E-098FF73FE125}" srcOrd="2" destOrd="0" parTransId="{BE3AE6FC-723A-499E-9F1C-D49F1151E82A}" sibTransId="{63C3963C-CA33-409D-B33D-018A8C2F89B3}"/>
    <dgm:cxn modelId="{0BE1C612-A610-454A-95B4-D21E6ACA203B}" type="presOf" srcId="{CC589E76-8EE6-4B87-AC73-380F27209EC9}" destId="{21665664-A911-4086-A2A0-1F07DDCFFE31}" srcOrd="0" destOrd="0" presId="urn:microsoft.com/office/officeart/2005/8/layout/chevron2"/>
    <dgm:cxn modelId="{4DCBDB15-BFAE-4505-BE92-2E547C0E6E12}" srcId="{C2336115-30A0-4077-8F13-0426FD61CDE6}" destId="{C59BC17C-535B-4488-BDB4-1AB282AD79D5}" srcOrd="2" destOrd="0" parTransId="{48B5FE19-27E2-4721-93FF-B70426B4C736}" sibTransId="{3854A939-7C03-43B3-8669-DD3A64234B1D}"/>
    <dgm:cxn modelId="{D9C05E28-9C68-4FA8-B69E-4B8D11999C70}" type="presOf" srcId="{95F212E3-8194-46A7-BAA8-0DABD4157057}" destId="{C51CB397-DC0B-436A-8CA2-A996560A0F83}" srcOrd="0" destOrd="0" presId="urn:microsoft.com/office/officeart/2005/8/layout/chevron2"/>
    <dgm:cxn modelId="{5700373D-3C56-4A79-871E-1C25222D6464}" type="presOf" srcId="{1F62FE6D-F880-4B9E-8EA4-79DA49D5D389}" destId="{21665664-A911-4086-A2A0-1F07DDCFFE31}" srcOrd="0" destOrd="1" presId="urn:microsoft.com/office/officeart/2005/8/layout/chevron2"/>
    <dgm:cxn modelId="{28085F60-A5E5-4AB2-827E-160D3D8F0EF7}" srcId="{C59BC17C-535B-4488-BDB4-1AB282AD79D5}" destId="{E1EB9621-B30E-4A2C-AF83-E585C7D10102}" srcOrd="2" destOrd="0" parTransId="{CBF87729-802A-456C-9279-24A76215D75A}" sibTransId="{A234494A-2BD4-4DB7-9787-3AE1104E5D3E}"/>
    <dgm:cxn modelId="{9A9CF250-98CA-4C73-9312-65DDD1E7A1A4}" type="presOf" srcId="{C59BC17C-535B-4488-BDB4-1AB282AD79D5}" destId="{CA56D943-B770-41C5-A77A-46ABEC3107D1}" srcOrd="0" destOrd="0" presId="urn:microsoft.com/office/officeart/2005/8/layout/chevron2"/>
    <dgm:cxn modelId="{C2F1D75A-1A64-48ED-9D9C-52A106BC613C}" type="presOf" srcId="{E856B324-D22D-4AE3-A3FB-E76E1928B47C}" destId="{92CE742B-8F94-441F-96BC-5C9987CECF6C}" srcOrd="0" destOrd="0" presId="urn:microsoft.com/office/officeart/2005/8/layout/chevron2"/>
    <dgm:cxn modelId="{C3556E82-5087-4577-B064-036341FB0E24}" type="presOf" srcId="{A1C7E7B9-9D5E-48B9-A0DD-CE53CB224662}" destId="{7C898302-E411-4951-B0FF-F4C761838D8D}" srcOrd="0" destOrd="0" presId="urn:microsoft.com/office/officeart/2005/8/layout/chevron2"/>
    <dgm:cxn modelId="{C78F549F-1B6A-4DAD-9E0C-27148D1D3840}" srcId="{C59BC17C-535B-4488-BDB4-1AB282AD79D5}" destId="{95F212E3-8194-46A7-BAA8-0DABD4157057}" srcOrd="0" destOrd="0" parTransId="{B9F67591-DBA3-4E24-AB46-4CF5CDD798C2}" sibTransId="{B1612849-749F-498E-AF47-ACDC14C99361}"/>
    <dgm:cxn modelId="{2CA924C8-1083-4108-95F5-3A9E4BBEC43D}" type="presOf" srcId="{5C6F041E-DA7F-4C7C-9519-465BA422BD7D}" destId="{AC9E7179-58C4-43E6-BC35-135DEB4E93BA}" srcOrd="0" destOrd="0" presId="urn:microsoft.com/office/officeart/2005/8/layout/chevron2"/>
    <dgm:cxn modelId="{98D7DEC8-9456-4AF1-AAAA-BA74AD3E1F4C}" type="presOf" srcId="{E3E3DDED-216B-4EFC-A54E-098FF73FE125}" destId="{92CE742B-8F94-441F-96BC-5C9987CECF6C}" srcOrd="0" destOrd="2" presId="urn:microsoft.com/office/officeart/2005/8/layout/chevron2"/>
    <dgm:cxn modelId="{7804B1D3-1C73-49D7-BA28-C73985224691}" srcId="{A1C7E7B9-9D5E-48B9-A0DD-CE53CB224662}" destId="{CC589E76-8EE6-4B87-AC73-380F27209EC9}" srcOrd="0" destOrd="0" parTransId="{0AB918A5-3422-4726-A074-2986B920649C}" sibTransId="{95E06630-3CBC-4F4E-A980-B4014EE695CC}"/>
    <dgm:cxn modelId="{940CE3D8-0187-4800-963F-5979F517F375}" srcId="{5C6F041E-DA7F-4C7C-9519-465BA422BD7D}" destId="{A82B3A20-A91C-4BA7-9431-235A989D65A4}" srcOrd="1" destOrd="0" parTransId="{52B7B4BA-1007-4193-8DEB-A85746A05C5A}" sibTransId="{46E97A56-F169-47E8-B276-F788DFE0A707}"/>
    <dgm:cxn modelId="{4C6265DB-1935-42BB-922A-59F288FA3BE1}" type="presOf" srcId="{0C542533-C788-45ED-BA38-F2BBBC012457}" destId="{C51CB397-DC0B-436A-8CA2-A996560A0F83}" srcOrd="0" destOrd="1" presId="urn:microsoft.com/office/officeart/2005/8/layout/chevron2"/>
    <dgm:cxn modelId="{339295DB-EAAD-438E-BCCB-2D024D93EDDC}" srcId="{C59BC17C-535B-4488-BDB4-1AB282AD79D5}" destId="{0C542533-C788-45ED-BA38-F2BBBC012457}" srcOrd="1" destOrd="0" parTransId="{AE52CE9B-61C6-4D6E-BDED-962640D200ED}" sibTransId="{1887318B-639C-41B1-BD24-54B14C6C0496}"/>
    <dgm:cxn modelId="{A49F4ADC-35DD-49C5-B5C4-5626559A25FA}" srcId="{A1C7E7B9-9D5E-48B9-A0DD-CE53CB224662}" destId="{1F62FE6D-F880-4B9E-8EA4-79DA49D5D389}" srcOrd="1" destOrd="0" parTransId="{CDDBF369-162B-4E40-8818-5B4B1F373EE8}" sibTransId="{DA479CEB-4D29-4EC4-A128-D305292C270B}"/>
    <dgm:cxn modelId="{5574C4DC-654A-4FEC-97DC-FF15561AF364}" type="presOf" srcId="{FD71985C-134B-4DE8-AF08-53141A8117AD}" destId="{21665664-A911-4086-A2A0-1F07DDCFFE31}" srcOrd="0" destOrd="2" presId="urn:microsoft.com/office/officeart/2005/8/layout/chevron2"/>
    <dgm:cxn modelId="{19E7B5DF-BD33-41D1-BE36-EBE6B59C243E}" srcId="{5C6F041E-DA7F-4C7C-9519-465BA422BD7D}" destId="{E856B324-D22D-4AE3-A3FB-E76E1928B47C}" srcOrd="0" destOrd="0" parTransId="{8FF2B81F-CF1F-4371-86B7-D671CF4384C7}" sibTransId="{302AA1F9-FD05-4FF9-AF62-0C40EA8BB8C4}"/>
    <dgm:cxn modelId="{0DAF6CE2-68CA-4EDA-9487-96ACADF94321}" srcId="{C2336115-30A0-4077-8F13-0426FD61CDE6}" destId="{5C6F041E-DA7F-4C7C-9519-465BA422BD7D}" srcOrd="1" destOrd="0" parTransId="{BDEBF1B7-B975-40A8-B838-A18178BE93F6}" sibTransId="{8D4A69C2-1B69-4EE5-A9E9-C41BB350AF78}"/>
    <dgm:cxn modelId="{CCDD98E2-4505-40BA-8934-8CDFB7ADA942}" srcId="{C2336115-30A0-4077-8F13-0426FD61CDE6}" destId="{A1C7E7B9-9D5E-48B9-A0DD-CE53CB224662}" srcOrd="0" destOrd="0" parTransId="{1EE24B60-7F30-486F-9F6B-4252CC76B148}" sibTransId="{CBF6AF02-2CB5-4CCC-978C-C2056C8D9D78}"/>
    <dgm:cxn modelId="{2B5E63EC-80B2-4557-B0B6-9135CF567A73}" type="presOf" srcId="{A82B3A20-A91C-4BA7-9431-235A989D65A4}" destId="{92CE742B-8F94-441F-96BC-5C9987CECF6C}" srcOrd="0" destOrd="1" presId="urn:microsoft.com/office/officeart/2005/8/layout/chevron2"/>
    <dgm:cxn modelId="{20F1F1ED-C455-4FC0-8001-F65C7301A287}" srcId="{A1C7E7B9-9D5E-48B9-A0DD-CE53CB224662}" destId="{FD71985C-134B-4DE8-AF08-53141A8117AD}" srcOrd="2" destOrd="0" parTransId="{5765345D-6CBB-4CE2-9022-C6AAA84D8C6E}" sibTransId="{9E442552-EE71-4BCC-969C-9CC7E9C54A2E}"/>
    <dgm:cxn modelId="{44BDB1F0-3CC3-4783-B029-6A88FD1D3E02}" type="presOf" srcId="{C2336115-30A0-4077-8F13-0426FD61CDE6}" destId="{2E45BF28-328E-4899-922B-258A439FBAC4}" srcOrd="0" destOrd="0" presId="urn:microsoft.com/office/officeart/2005/8/layout/chevron2"/>
    <dgm:cxn modelId="{5CDE93F2-F4A6-4560-97A4-1E21D0E9FB7D}" type="presOf" srcId="{E1EB9621-B30E-4A2C-AF83-E585C7D10102}" destId="{C51CB397-DC0B-436A-8CA2-A996560A0F83}" srcOrd="0" destOrd="2" presId="urn:microsoft.com/office/officeart/2005/8/layout/chevron2"/>
    <dgm:cxn modelId="{BDDC9AE3-0F85-4426-B7FE-39B57061F76C}" type="presParOf" srcId="{2E45BF28-328E-4899-922B-258A439FBAC4}" destId="{AA84A32D-EE41-4EF7-8E1C-834CD1818746}" srcOrd="0" destOrd="0" presId="urn:microsoft.com/office/officeart/2005/8/layout/chevron2"/>
    <dgm:cxn modelId="{46C0A921-2174-4107-AD86-2E40E122A193}" type="presParOf" srcId="{AA84A32D-EE41-4EF7-8E1C-834CD1818746}" destId="{7C898302-E411-4951-B0FF-F4C761838D8D}" srcOrd="0" destOrd="0" presId="urn:microsoft.com/office/officeart/2005/8/layout/chevron2"/>
    <dgm:cxn modelId="{9BB6A60B-1EDC-4FD5-B996-E35DA1351720}" type="presParOf" srcId="{AA84A32D-EE41-4EF7-8E1C-834CD1818746}" destId="{21665664-A911-4086-A2A0-1F07DDCFFE31}" srcOrd="1" destOrd="0" presId="urn:microsoft.com/office/officeart/2005/8/layout/chevron2"/>
    <dgm:cxn modelId="{A95996EF-6F1A-4BC0-A37B-1FF9196D3C6A}" type="presParOf" srcId="{2E45BF28-328E-4899-922B-258A439FBAC4}" destId="{BE51002F-CA39-48B1-95F5-7794E7470F99}" srcOrd="1" destOrd="0" presId="urn:microsoft.com/office/officeart/2005/8/layout/chevron2"/>
    <dgm:cxn modelId="{1311E311-0742-4FBF-91E9-6BE6BD19A9C2}" type="presParOf" srcId="{2E45BF28-328E-4899-922B-258A439FBAC4}" destId="{CC6C724F-9E42-4D82-99AC-D934FB8519C1}" srcOrd="2" destOrd="0" presId="urn:microsoft.com/office/officeart/2005/8/layout/chevron2"/>
    <dgm:cxn modelId="{7BB09861-E602-43FD-A436-2886853CD9D5}" type="presParOf" srcId="{CC6C724F-9E42-4D82-99AC-D934FB8519C1}" destId="{AC9E7179-58C4-43E6-BC35-135DEB4E93BA}" srcOrd="0" destOrd="0" presId="urn:microsoft.com/office/officeart/2005/8/layout/chevron2"/>
    <dgm:cxn modelId="{9570A627-C7B2-433F-B67D-BA0508C815F8}" type="presParOf" srcId="{CC6C724F-9E42-4D82-99AC-D934FB8519C1}" destId="{92CE742B-8F94-441F-96BC-5C9987CECF6C}" srcOrd="1" destOrd="0" presId="urn:microsoft.com/office/officeart/2005/8/layout/chevron2"/>
    <dgm:cxn modelId="{77D3F992-8DEA-4D66-84F4-3ECA36339FC6}" type="presParOf" srcId="{2E45BF28-328E-4899-922B-258A439FBAC4}" destId="{BD9BDCFB-0AA0-4460-A18A-FD62442687BA}" srcOrd="3" destOrd="0" presId="urn:microsoft.com/office/officeart/2005/8/layout/chevron2"/>
    <dgm:cxn modelId="{9C3A79FB-D2A6-4D1D-99D0-27DDFB93650B}" type="presParOf" srcId="{2E45BF28-328E-4899-922B-258A439FBAC4}" destId="{247EA33B-7D9E-4964-ABC7-21E0FE8F4CC9}" srcOrd="4" destOrd="0" presId="urn:microsoft.com/office/officeart/2005/8/layout/chevron2"/>
    <dgm:cxn modelId="{FF9BBD5A-B2D3-4787-80B4-AC4B393AD7D0}" type="presParOf" srcId="{247EA33B-7D9E-4964-ABC7-21E0FE8F4CC9}" destId="{CA56D943-B770-41C5-A77A-46ABEC3107D1}" srcOrd="0" destOrd="0" presId="urn:microsoft.com/office/officeart/2005/8/layout/chevron2"/>
    <dgm:cxn modelId="{11A16119-68A8-4E17-89D2-0E0AD7FCF5CA}" type="presParOf" srcId="{247EA33B-7D9E-4964-ABC7-21E0FE8F4CC9}" destId="{C51CB397-DC0B-436A-8CA2-A996560A0F8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898302-E411-4951-B0FF-F4C761838D8D}">
      <dsp:nvSpPr>
        <dsp:cNvPr id="0" name=""/>
        <dsp:cNvSpPr/>
      </dsp:nvSpPr>
      <dsp:spPr>
        <a:xfrm rot="5400000">
          <a:off x="-236795" y="238852"/>
          <a:ext cx="1578634" cy="11050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kern="1200"/>
            <a:t>Phase 1</a:t>
          </a:r>
        </a:p>
      </dsp:txBody>
      <dsp:txXfrm rot="-5400000">
        <a:off x="0" y="554579"/>
        <a:ext cx="1105044" cy="473590"/>
      </dsp:txXfrm>
    </dsp:sp>
    <dsp:sp modelId="{21665664-A911-4086-A2A0-1F07DDCFFE31}">
      <dsp:nvSpPr>
        <dsp:cNvPr id="0" name=""/>
        <dsp:cNvSpPr/>
      </dsp:nvSpPr>
      <dsp:spPr>
        <a:xfrm rot="5400000">
          <a:off x="5297265" y="-4190163"/>
          <a:ext cx="1026112" cy="94105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/>
            <a:t>Projektidee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/>
            <a:t>Zieldefinition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/>
            <a:t>Durchführbarkeitsanalyse</a:t>
          </a:r>
        </a:p>
      </dsp:txBody>
      <dsp:txXfrm rot="-5400000">
        <a:off x="1105044" y="52149"/>
        <a:ext cx="9360464" cy="925930"/>
      </dsp:txXfrm>
    </dsp:sp>
    <dsp:sp modelId="{AC9E7179-58C4-43E6-BC35-135DEB4E93BA}">
      <dsp:nvSpPr>
        <dsp:cNvPr id="0" name=""/>
        <dsp:cNvSpPr/>
      </dsp:nvSpPr>
      <dsp:spPr>
        <a:xfrm rot="5400000">
          <a:off x="-236795" y="1623146"/>
          <a:ext cx="1578634" cy="11050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kern="1200"/>
            <a:t>Phase 2</a:t>
          </a:r>
        </a:p>
      </dsp:txBody>
      <dsp:txXfrm rot="-5400000">
        <a:off x="0" y="1938873"/>
        <a:ext cx="1105044" cy="473590"/>
      </dsp:txXfrm>
    </dsp:sp>
    <dsp:sp modelId="{92CE742B-8F94-441F-96BC-5C9987CECF6C}">
      <dsp:nvSpPr>
        <dsp:cNvPr id="0" name=""/>
        <dsp:cNvSpPr/>
      </dsp:nvSpPr>
      <dsp:spPr>
        <a:xfrm rot="5400000">
          <a:off x="5297265" y="-2805869"/>
          <a:ext cx="1026112" cy="94105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/>
            <a:t>Projektauftrag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/>
            <a:t>Grobgliederung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/>
            <a:t>Feinstrukturierung</a:t>
          </a:r>
        </a:p>
      </dsp:txBody>
      <dsp:txXfrm rot="-5400000">
        <a:off x="1105044" y="1436443"/>
        <a:ext cx="9360464" cy="925930"/>
      </dsp:txXfrm>
    </dsp:sp>
    <dsp:sp modelId="{CA56D943-B770-41C5-A77A-46ABEC3107D1}">
      <dsp:nvSpPr>
        <dsp:cNvPr id="0" name=""/>
        <dsp:cNvSpPr/>
      </dsp:nvSpPr>
      <dsp:spPr>
        <a:xfrm rot="5400000">
          <a:off x="-236795" y="3007440"/>
          <a:ext cx="1578634" cy="11050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kern="1200"/>
            <a:t>Phase 3</a:t>
          </a:r>
        </a:p>
      </dsp:txBody>
      <dsp:txXfrm rot="-5400000">
        <a:off x="0" y="3323167"/>
        <a:ext cx="1105044" cy="473590"/>
      </dsp:txXfrm>
    </dsp:sp>
    <dsp:sp modelId="{C51CB397-DC0B-436A-8CA2-A996560A0F83}">
      <dsp:nvSpPr>
        <dsp:cNvPr id="0" name=""/>
        <dsp:cNvSpPr/>
      </dsp:nvSpPr>
      <dsp:spPr>
        <a:xfrm rot="5400000">
          <a:off x="5297265" y="-1421576"/>
          <a:ext cx="1026112" cy="94105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/>
            <a:t>Projektplan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/>
            <a:t>Projektüberwachung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/>
            <a:t>Projektauswertung</a:t>
          </a:r>
        </a:p>
      </dsp:txBody>
      <dsp:txXfrm rot="-5400000">
        <a:off x="1105044" y="2820736"/>
        <a:ext cx="9360464" cy="925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CFF532-FF38-4089-A825-60E9E133F87A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FE877D-0176-46D7-839C-387565AD152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4061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CFF532-FF38-4089-A825-60E9E133F87A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FE877D-0176-46D7-839C-387565AD152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3409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CFF532-FF38-4089-A825-60E9E133F87A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FE877D-0176-46D7-839C-387565AD152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3883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CFF532-FF38-4089-A825-60E9E133F87A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FE877D-0176-46D7-839C-387565AD152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7227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CFF532-FF38-4089-A825-60E9E133F87A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FE877D-0176-46D7-839C-387565AD152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9119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CFF532-FF38-4089-A825-60E9E133F87A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FE877D-0176-46D7-839C-387565AD152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9977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CFF532-FF38-4089-A825-60E9E133F87A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FE877D-0176-46D7-839C-387565AD152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8778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CFF532-FF38-4089-A825-60E9E133F87A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FE877D-0176-46D7-839C-387565AD152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6187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CFF532-FF38-4089-A825-60E9E133F87A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FE877D-0176-46D7-839C-387565AD152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1508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CFF532-FF38-4089-A825-60E9E133F87A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FE877D-0176-46D7-839C-387565AD152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7173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CFF532-FF38-4089-A825-60E9E133F87A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FE877D-0176-46D7-839C-387565AD152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1722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CFF532-FF38-4089-A825-60E9E133F87A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FE877D-0176-46D7-839C-387565AD152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8101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Projektplanung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Phase 1</a:t>
            </a:r>
          </a:p>
          <a:p>
            <a:pPr lvl="1"/>
            <a:r>
              <a:rPr lang="de-DE" dirty="0"/>
              <a:t>Projektidee</a:t>
            </a:r>
          </a:p>
          <a:p>
            <a:pPr lvl="1"/>
            <a:r>
              <a:rPr lang="de-DE" dirty="0"/>
              <a:t>Zieldefinition</a:t>
            </a:r>
          </a:p>
          <a:p>
            <a:pPr lvl="1"/>
            <a:r>
              <a:rPr lang="de-DE" dirty="0"/>
              <a:t>Durchführbarkeitsanalyse</a:t>
            </a:r>
          </a:p>
          <a:p>
            <a:r>
              <a:rPr lang="de-DE" dirty="0"/>
              <a:t>Phase 2</a:t>
            </a:r>
          </a:p>
          <a:p>
            <a:pPr lvl="1"/>
            <a:r>
              <a:rPr lang="de-DE" dirty="0"/>
              <a:t>Projektauftrag</a:t>
            </a:r>
          </a:p>
          <a:p>
            <a:pPr lvl="1"/>
            <a:r>
              <a:rPr lang="de-DE" dirty="0"/>
              <a:t>Grobgliederung</a:t>
            </a:r>
          </a:p>
          <a:p>
            <a:pPr lvl="1"/>
            <a:r>
              <a:rPr lang="de-DE" dirty="0"/>
              <a:t>Feinstrukturierung</a:t>
            </a:r>
          </a:p>
          <a:p>
            <a:r>
              <a:rPr lang="de-DE" dirty="0"/>
              <a:t>Phase 3</a:t>
            </a:r>
          </a:p>
          <a:p>
            <a:pPr lvl="1"/>
            <a:r>
              <a:rPr lang="de-DE" dirty="0"/>
              <a:t>Projektplan</a:t>
            </a:r>
          </a:p>
          <a:p>
            <a:pPr lvl="1"/>
            <a:r>
              <a:rPr lang="de-DE" dirty="0"/>
              <a:t>Projektüberwachung</a:t>
            </a:r>
          </a:p>
          <a:p>
            <a:pPr lvl="1"/>
            <a:r>
              <a:rPr lang="de-DE" dirty="0"/>
              <a:t>Projektauswertung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104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Projektplanung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3FC45A42-3B96-4CE4-AC72-425B4263C0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178269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8688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D175D8F-BBCC-428E-87A8-ACF6FDB8F99A}"/>
</file>

<file path=customXml/itemProps2.xml><?xml version="1.0" encoding="utf-8"?>
<ds:datastoreItem xmlns:ds="http://schemas.openxmlformats.org/officeDocument/2006/customXml" ds:itemID="{15C3887C-0B0D-4847-8DF1-72B154C84350}"/>
</file>

<file path=customXml/itemProps3.xml><?xml version="1.0" encoding="utf-8"?>
<ds:datastoreItem xmlns:ds="http://schemas.openxmlformats.org/officeDocument/2006/customXml" ds:itemID="{BA975982-18ED-4EC2-BFB1-7767F491F84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</Words>
  <Application>Microsoft Office PowerPoint</Application>
  <PresentationFormat>Breitbild</PresentationFormat>
  <Paragraphs>26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Projektplanung</vt:lpstr>
      <vt:lpstr>Projektplanung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Projektplanung</dc:title>
  <dc:creator>Lina Wagner</dc:creator>
  <cp:lastModifiedBy>Beatrice Gubler</cp:lastModifiedBy>
  <cp:revision>3</cp:revision>
  <dcterms:created xsi:type="dcterms:W3CDTF">2015-11-13T10:38:30Z</dcterms:created>
  <dcterms:modified xsi:type="dcterms:W3CDTF">2019-10-17T08:24:05Z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