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rels" ContentType="application/vnd.openxmlformats-package.relationships+xml"/>
  <Default Extension="wmf" ContentType="image/x-wmf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7.xml" ContentType="application/vnd.openxmlformats-officedocument.theme+xml"/>
  <Override PartName="/ppt/theme/theme6.xml" ContentType="application/vnd.openxmlformats-officedocument.theme+xml"/>
  <Override PartName="/ppt/theme/theme4.xml" ContentType="application/vnd.openxmlformats-officedocument.theme+xml"/>
  <Override PartName="/ppt/theme/theme3.xml" ContentType="application/vnd.openxmlformats-officedocument.theme+xml"/>
  <Override PartName="/ppt/theme/theme5.xml" ContentType="application/vnd.openxmlformats-officedocument.theme+xml"/>
  <Override PartName="/ppt/theme/theme2.xml" ContentType="application/vnd.openxmlformats-officedocument.theme+xml"/>
  <Override PartName="/ppt/theme/theme9.xml" ContentType="application/vnd.openxmlformats-officedocument.theme+xml"/>
  <Override PartName="/ppt/theme/theme8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62" r:id="rId3"/>
    <p:sldMasterId id="2147483664" r:id="rId4"/>
    <p:sldMasterId id="2147483666" r:id="rId5"/>
    <p:sldMasterId id="2147483668" r:id="rId6"/>
    <p:sldMasterId id="2147483670" r:id="rId7"/>
    <p:sldMasterId id="2147483672" r:id="rId8"/>
  </p:sldMasterIdLst>
  <p:notesMasterIdLst>
    <p:notesMasterId r:id="rId16"/>
  </p:notesMasterIdLst>
  <p:sldIdLst>
    <p:sldId id="256" r:id="rId9"/>
    <p:sldId id="257" r:id="rId10"/>
    <p:sldId id="258" r:id="rId11"/>
    <p:sldId id="259" r:id="rId12"/>
    <p:sldId id="260" r:id="rId13"/>
    <p:sldId id="261" r:id="rId14"/>
    <p:sldId id="262" r:id="rId1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83" d="100"/>
          <a:sy n="83" d="100"/>
        </p:scale>
        <p:origin x="38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customXml" Target="../customXml/item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customXml" Target="../customXml/item3.xml"/><Relationship Id="rId10" Type="http://schemas.openxmlformats.org/officeDocument/2006/relationships/slide" Target="slides/slide2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customXml" Target="../customXml/item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7AE7CA-B69B-40F8-832B-06145CAA2868}" type="datetimeFigureOut">
              <a:rPr lang="de-DE" smtClean="0"/>
              <a:t>24.10.2019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731291-FB30-4320-878C-7443E31472D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70448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9984F5-816C-407E-B010-E57491C2618C}" type="slidenum">
              <a:rPr kumimoji="0" lang="de-DE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07988" y="682625"/>
            <a:ext cx="6056312" cy="3408363"/>
          </a:xfrm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988" y="4318000"/>
            <a:ext cx="5038725" cy="4167188"/>
          </a:xfrm>
        </p:spPr>
        <p:txBody>
          <a:bodyPr/>
          <a:lstStyle/>
          <a:p>
            <a:pPr defTabSz="909638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874296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BBF134F-6582-42CB-A43A-E96840B68F0D}" type="slidenum">
              <a:rPr kumimoji="0" lang="de-DE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07988" y="682625"/>
            <a:ext cx="6056312" cy="3408363"/>
          </a:xfrm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988" y="4318000"/>
            <a:ext cx="5038725" cy="4167188"/>
          </a:xfrm>
        </p:spPr>
        <p:txBody>
          <a:bodyPr/>
          <a:lstStyle/>
          <a:p>
            <a:pPr defTabSz="909638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05876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35EAB1-8F15-438F-BE8E-1B466A568480}" type="slidenum">
              <a:rPr kumimoji="0" lang="de-DE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07988" y="682625"/>
            <a:ext cx="6056312" cy="3408363"/>
          </a:xfrm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988" y="4318000"/>
            <a:ext cx="5038725" cy="4167188"/>
          </a:xfrm>
        </p:spPr>
        <p:txBody>
          <a:bodyPr/>
          <a:lstStyle/>
          <a:p>
            <a:pPr defTabSz="909638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90516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8DE83EE-0B6D-4671-90A6-264D03EEF20D}" type="slidenum">
              <a:rPr kumimoji="0" lang="de-DE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07988" y="682625"/>
            <a:ext cx="6056312" cy="3408363"/>
          </a:xfrm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988" y="4318000"/>
            <a:ext cx="5038725" cy="4167188"/>
          </a:xfrm>
        </p:spPr>
        <p:txBody>
          <a:bodyPr/>
          <a:lstStyle/>
          <a:p>
            <a:pPr defTabSz="909638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616405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6C19CBB-464A-4400-96BB-44E4E5F3D721}" type="slidenum">
              <a:rPr kumimoji="0" lang="de-DE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07988" y="682625"/>
            <a:ext cx="6056312" cy="3408363"/>
          </a:xfrm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988" y="4318000"/>
            <a:ext cx="5038725" cy="4167188"/>
          </a:xfrm>
        </p:spPr>
        <p:txBody>
          <a:bodyPr/>
          <a:lstStyle/>
          <a:p>
            <a:pPr defTabSz="909638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38701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2108A99-88E0-45C4-9E8B-286B4A4B6FFD}" type="slidenum">
              <a:rPr kumimoji="0" lang="de-DE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07988" y="682625"/>
            <a:ext cx="6056312" cy="3408363"/>
          </a:xfrm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988" y="4318000"/>
            <a:ext cx="5038725" cy="4167188"/>
          </a:xfrm>
        </p:spPr>
        <p:txBody>
          <a:bodyPr/>
          <a:lstStyle/>
          <a:p>
            <a:pPr defTabSz="909638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200601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DEEA6-CA17-4D7A-A446-782824F0B693}" type="datetimeFigureOut">
              <a:rPr lang="de-DE" smtClean="0"/>
              <a:t>24.10.2019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35553-BA08-43FD-A2A8-4B486B05C41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5062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DEEA6-CA17-4D7A-A446-782824F0B693}" type="datetimeFigureOut">
              <a:rPr lang="de-DE" smtClean="0"/>
              <a:t>24.10.2019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35553-BA08-43FD-A2A8-4B486B05C41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32267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DEEA6-CA17-4D7A-A446-782824F0B693}" type="datetimeFigureOut">
              <a:rPr lang="de-DE" smtClean="0"/>
              <a:t>24.10.2019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35553-BA08-43FD-A2A8-4B486B05C41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065934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ihandform 6"/>
          <p:cNvSpPr>
            <a:spLocks/>
          </p:cNvSpPr>
          <p:nvPr/>
        </p:nvSpPr>
        <p:spPr bwMode="auto">
          <a:xfrm>
            <a:off x="0" y="4752126"/>
            <a:ext cx="12192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Freihandform 7"/>
          <p:cNvSpPr>
            <a:spLocks/>
          </p:cNvSpPr>
          <p:nvPr/>
        </p:nvSpPr>
        <p:spPr bwMode="auto">
          <a:xfrm>
            <a:off x="8140701" y="0"/>
            <a:ext cx="40513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572085" y="3337560"/>
            <a:ext cx="8640064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de-DE"/>
              <a:t>Titelmasterformat durch Klicken bearbeiten</a:t>
            </a:r>
            <a:endParaRPr kumimoji="0" lang="en-US"/>
          </a:p>
        </p:txBody>
      </p:sp>
      <p:sp>
        <p:nvSpPr>
          <p:cNvPr id="17" name="Untertitel 16"/>
          <p:cNvSpPr>
            <a:spLocks noGrp="1"/>
          </p:cNvSpPr>
          <p:nvPr>
            <p:ph type="subTitle" idx="1"/>
          </p:nvPr>
        </p:nvSpPr>
        <p:spPr>
          <a:xfrm>
            <a:off x="577400" y="1544812"/>
            <a:ext cx="8640064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/>
              <a:t>Formatvorlage des Untertitelmasters durch Klicken bearbeiten</a:t>
            </a:r>
            <a:endParaRPr kumimoji="0" lang="en-US"/>
          </a:p>
        </p:txBody>
      </p:sp>
      <p:sp>
        <p:nvSpPr>
          <p:cNvPr id="30" name="Datumsplatzhalt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srgbClr val="D4D2D0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9" name="Fußzeilenplatzhalt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srgbClr val="D4D2D0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7" name="Foliennummernplatzhalt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4223CEF-BC58-465A-BE3B-7F9894FA0F07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D4D2D0">
                    <a:shade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srgbClr val="D4D2D0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3303385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de-DE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srgbClr val="D4D2D0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srgbClr val="D4D2D0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E3FB4D7-FDFC-4D69-8479-E7E15FE08293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D4D2D0">
                    <a:shade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srgbClr val="D4D2D0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364270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de-DE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srgbClr val="D4D2D0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srgbClr val="D4D2D0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E3FB4D7-FDFC-4D69-8479-E7E15FE08293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D4D2D0">
                    <a:shade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srgbClr val="D4D2D0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606429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de-DE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srgbClr val="D4D2D0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srgbClr val="D4D2D0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E3FB4D7-FDFC-4D69-8479-E7E15FE08293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D4D2D0">
                    <a:shade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srgbClr val="D4D2D0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923243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de-DE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srgbClr val="D4D2D0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srgbClr val="D4D2D0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E3FB4D7-FDFC-4D69-8479-E7E15FE08293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D4D2D0">
                    <a:shade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srgbClr val="D4D2D0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266277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de-DE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srgbClr val="D4D2D0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srgbClr val="D4D2D0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E3FB4D7-FDFC-4D69-8479-E7E15FE08293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D4D2D0">
                    <a:shade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srgbClr val="D4D2D0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007261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de-DE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srgbClr val="D4D2D0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srgbClr val="D4D2D0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E3FB4D7-FDFC-4D69-8479-E7E15FE08293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D4D2D0">
                    <a:shade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srgbClr val="D4D2D0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25894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DEEA6-CA17-4D7A-A446-782824F0B693}" type="datetimeFigureOut">
              <a:rPr lang="de-DE" smtClean="0"/>
              <a:t>24.10.2019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35553-BA08-43FD-A2A8-4B486B05C41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347334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DEEA6-CA17-4D7A-A446-782824F0B693}" type="datetimeFigureOut">
              <a:rPr lang="de-DE" smtClean="0"/>
              <a:t>24.10.2019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35553-BA08-43FD-A2A8-4B486B05C41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94716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DEEA6-CA17-4D7A-A446-782824F0B693}" type="datetimeFigureOut">
              <a:rPr lang="de-DE" smtClean="0"/>
              <a:t>24.10.2019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35553-BA08-43FD-A2A8-4B486B05C41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171408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DEEA6-CA17-4D7A-A446-782824F0B693}" type="datetimeFigureOut">
              <a:rPr lang="de-DE" smtClean="0"/>
              <a:t>24.10.2019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35553-BA08-43FD-A2A8-4B486B05C41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728840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DEEA6-CA17-4D7A-A446-782824F0B693}" type="datetimeFigureOut">
              <a:rPr lang="de-DE" smtClean="0"/>
              <a:t>24.10.2019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35553-BA08-43FD-A2A8-4B486B05C41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32708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DEEA6-CA17-4D7A-A446-782824F0B693}" type="datetimeFigureOut">
              <a:rPr lang="de-DE" smtClean="0"/>
              <a:t>24.10.2019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35553-BA08-43FD-A2A8-4B486B05C41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345908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DEEA6-CA17-4D7A-A446-782824F0B693}" type="datetimeFigureOut">
              <a:rPr lang="de-DE" smtClean="0"/>
              <a:t>24.10.2019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35553-BA08-43FD-A2A8-4B486B05C41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58280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DEEA6-CA17-4D7A-A446-782824F0B693}" type="datetimeFigureOut">
              <a:rPr lang="de-DE" smtClean="0"/>
              <a:t>24.10.2019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35553-BA08-43FD-A2A8-4B486B05C41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576653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4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5.xml"/></Relationships>
</file>

<file path=ppt/slideMasters/_rels/slideMaster6.xml.rels><?xml version="1.0" encoding="UTF-8" standalone="yes"?>
<Relationships xmlns="http://schemas.openxmlformats.org/package/2006/relationships"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6.xml"/></Relationships>
</file>

<file path=ppt/slideMasters/_rels/slideMaster7.xml.rels><?xml version="1.0" encoding="UTF-8" standalone="yes"?>
<Relationships xmlns="http://schemas.openxmlformats.org/package/2006/relationships"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7.xml"/></Relationships>
</file>

<file path=ppt/slideMasters/_rels/slideMaster8.xml.rels><?xml version="1.0" encoding="UTF-8" standalone="yes"?>
<Relationships xmlns="http://schemas.openxmlformats.org/package/2006/relationships"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1">
                <a:lumMod val="95000"/>
              </a:schemeClr>
            </a:gs>
            <a:gs pos="83000">
              <a:schemeClr val="bg2">
                <a:shade val="60000"/>
                <a:satMod val="150000"/>
              </a:schemeClr>
            </a:gs>
            <a:gs pos="100000">
              <a:schemeClr val="bg2">
                <a:tint val="83000"/>
                <a:satMod val="200000"/>
              </a:schemeClr>
            </a:gs>
          </a:gsLst>
          <a:lin ang="130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8DEEA6-CA17-4D7A-A446-782824F0B693}" type="datetimeFigureOut">
              <a:rPr lang="de-DE" smtClean="0"/>
              <a:t>24.10.2019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B35553-BA08-43FD-A2A8-4B486B05C41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85189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1">
                <a:lumMod val="95000"/>
              </a:schemeClr>
            </a:gs>
            <a:gs pos="83000">
              <a:schemeClr val="bg2">
                <a:shade val="60000"/>
                <a:satMod val="150000"/>
              </a:schemeClr>
            </a:gs>
            <a:gs pos="100000">
              <a:schemeClr val="bg2">
                <a:tint val="83000"/>
                <a:satMod val="200000"/>
              </a:schemeClr>
            </a:gs>
          </a:gsLst>
          <a:lin ang="130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ihandform 11"/>
          <p:cNvSpPr>
            <a:spLocks/>
          </p:cNvSpPr>
          <p:nvPr/>
        </p:nvSpPr>
        <p:spPr bwMode="auto">
          <a:xfrm>
            <a:off x="0" y="4752126"/>
            <a:ext cx="12192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" name="Freihandform 15"/>
          <p:cNvSpPr>
            <a:spLocks/>
          </p:cNvSpPr>
          <p:nvPr/>
        </p:nvSpPr>
        <p:spPr bwMode="auto">
          <a:xfrm>
            <a:off x="9753600" y="0"/>
            <a:ext cx="24384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Titelplatzhalter 8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de-DE"/>
              <a:t>Titelmasterformat durch Klicken bearbeiten</a:t>
            </a:r>
            <a:endParaRPr kumimoji="0" lang="en-US"/>
          </a:p>
        </p:txBody>
      </p:sp>
      <p:sp>
        <p:nvSpPr>
          <p:cNvPr id="30" name="Textplatzhalter 29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995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/>
              <a:t>Textmasterformat bearbeiten</a:t>
            </a:r>
          </a:p>
          <a:p>
            <a:pPr lvl="1" eaLnBrk="1" latinLnBrk="0" hangingPunct="1"/>
            <a:r>
              <a:rPr kumimoji="0" lang="de-DE"/>
              <a:t>Zweite Ebene</a:t>
            </a:r>
          </a:p>
          <a:p>
            <a:pPr lvl="2" eaLnBrk="1" latinLnBrk="0" hangingPunct="1"/>
            <a:r>
              <a:rPr kumimoji="0" lang="de-DE"/>
              <a:t>Dritte Ebene</a:t>
            </a:r>
          </a:p>
          <a:p>
            <a:pPr lvl="3" eaLnBrk="1" latinLnBrk="0" hangingPunct="1"/>
            <a:r>
              <a:rPr kumimoji="0" lang="de-DE"/>
              <a:t>Vierte Ebene</a:t>
            </a:r>
          </a:p>
          <a:p>
            <a:pPr lvl="4" eaLnBrk="1" latinLnBrk="0" hangingPunct="1"/>
            <a:r>
              <a:rPr kumimoji="0" lang="de-DE"/>
              <a:t>Fünfte Ebene</a:t>
            </a:r>
            <a:endParaRPr kumimoji="0" lang="en-US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2"/>
          </p:nvPr>
        </p:nvSpPr>
        <p:spPr>
          <a:xfrm>
            <a:off x="609600" y="6422065"/>
            <a:ext cx="28448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srgbClr val="D4D2D0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2" name="Fußzeilenplatzhalter 21"/>
          <p:cNvSpPr>
            <a:spLocks noGrp="1"/>
          </p:cNvSpPr>
          <p:nvPr>
            <p:ph type="ftr" sz="quarter" idx="3"/>
          </p:nvPr>
        </p:nvSpPr>
        <p:spPr>
          <a:xfrm>
            <a:off x="4165600" y="6422065"/>
            <a:ext cx="38608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srgbClr val="D4D2D0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8" name="Foliennummernplatzhalter 17"/>
          <p:cNvSpPr>
            <a:spLocks noGrp="1"/>
          </p:cNvSpPr>
          <p:nvPr>
            <p:ph type="sldNum" sz="quarter" idx="4"/>
          </p:nvPr>
        </p:nvSpPr>
        <p:spPr>
          <a:xfrm>
            <a:off x="10871200" y="6422065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B5EB3D7-8AB7-4FEA-9D40-09C0FBF1FFE9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D4D2D0">
                    <a:shade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srgbClr val="D4D2D0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7601479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1">
                <a:lumMod val="95000"/>
              </a:schemeClr>
            </a:gs>
            <a:gs pos="83000">
              <a:schemeClr val="bg2">
                <a:shade val="60000"/>
                <a:satMod val="150000"/>
              </a:schemeClr>
            </a:gs>
            <a:gs pos="100000">
              <a:schemeClr val="bg2">
                <a:tint val="83000"/>
                <a:satMod val="200000"/>
              </a:schemeClr>
            </a:gs>
          </a:gsLst>
          <a:lin ang="130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ihandform 11"/>
          <p:cNvSpPr>
            <a:spLocks/>
          </p:cNvSpPr>
          <p:nvPr/>
        </p:nvSpPr>
        <p:spPr bwMode="auto">
          <a:xfrm>
            <a:off x="0" y="4752126"/>
            <a:ext cx="12192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" name="Freihandform 15"/>
          <p:cNvSpPr>
            <a:spLocks/>
          </p:cNvSpPr>
          <p:nvPr/>
        </p:nvSpPr>
        <p:spPr bwMode="auto">
          <a:xfrm>
            <a:off x="9753600" y="0"/>
            <a:ext cx="24384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Titelplatzhalter 8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de-DE"/>
              <a:t>Titelmasterformat durch Klicken bearbeiten</a:t>
            </a:r>
            <a:endParaRPr kumimoji="0" lang="en-US"/>
          </a:p>
        </p:txBody>
      </p:sp>
      <p:sp>
        <p:nvSpPr>
          <p:cNvPr id="30" name="Textplatzhalter 29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995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/>
              <a:t>Textmasterformat bearbeiten</a:t>
            </a:r>
          </a:p>
          <a:p>
            <a:pPr lvl="1" eaLnBrk="1" latinLnBrk="0" hangingPunct="1"/>
            <a:r>
              <a:rPr kumimoji="0" lang="de-DE"/>
              <a:t>Zweite Ebene</a:t>
            </a:r>
          </a:p>
          <a:p>
            <a:pPr lvl="2" eaLnBrk="1" latinLnBrk="0" hangingPunct="1"/>
            <a:r>
              <a:rPr kumimoji="0" lang="de-DE"/>
              <a:t>Dritte Ebene</a:t>
            </a:r>
          </a:p>
          <a:p>
            <a:pPr lvl="3" eaLnBrk="1" latinLnBrk="0" hangingPunct="1"/>
            <a:r>
              <a:rPr kumimoji="0" lang="de-DE"/>
              <a:t>Vierte Ebene</a:t>
            </a:r>
          </a:p>
          <a:p>
            <a:pPr lvl="4" eaLnBrk="1" latinLnBrk="0" hangingPunct="1"/>
            <a:r>
              <a:rPr kumimoji="0" lang="de-DE"/>
              <a:t>Fünfte Ebene</a:t>
            </a:r>
            <a:endParaRPr kumimoji="0" lang="en-US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2"/>
          </p:nvPr>
        </p:nvSpPr>
        <p:spPr>
          <a:xfrm>
            <a:off x="609600" y="6422065"/>
            <a:ext cx="28448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srgbClr val="D4D2D0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2" name="Fußzeilenplatzhalter 21"/>
          <p:cNvSpPr>
            <a:spLocks noGrp="1"/>
          </p:cNvSpPr>
          <p:nvPr>
            <p:ph type="ftr" sz="quarter" idx="3"/>
          </p:nvPr>
        </p:nvSpPr>
        <p:spPr>
          <a:xfrm>
            <a:off x="4165600" y="6422065"/>
            <a:ext cx="38608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srgbClr val="D4D2D0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8" name="Foliennummernplatzhalter 17"/>
          <p:cNvSpPr>
            <a:spLocks noGrp="1"/>
          </p:cNvSpPr>
          <p:nvPr>
            <p:ph type="sldNum" sz="quarter" idx="4"/>
          </p:nvPr>
        </p:nvSpPr>
        <p:spPr>
          <a:xfrm>
            <a:off x="10871200" y="6422065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B5EB3D7-8AB7-4FEA-9D40-09C0FBF1FFE9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D4D2D0">
                    <a:shade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srgbClr val="D4D2D0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7317706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1">
                <a:lumMod val="95000"/>
              </a:schemeClr>
            </a:gs>
            <a:gs pos="83000">
              <a:schemeClr val="bg2">
                <a:shade val="60000"/>
                <a:satMod val="150000"/>
              </a:schemeClr>
            </a:gs>
            <a:gs pos="100000">
              <a:schemeClr val="bg2">
                <a:tint val="83000"/>
                <a:satMod val="200000"/>
              </a:schemeClr>
            </a:gs>
          </a:gsLst>
          <a:lin ang="130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ihandform 11"/>
          <p:cNvSpPr>
            <a:spLocks/>
          </p:cNvSpPr>
          <p:nvPr/>
        </p:nvSpPr>
        <p:spPr bwMode="auto">
          <a:xfrm>
            <a:off x="0" y="4752126"/>
            <a:ext cx="12192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" name="Freihandform 15"/>
          <p:cNvSpPr>
            <a:spLocks/>
          </p:cNvSpPr>
          <p:nvPr/>
        </p:nvSpPr>
        <p:spPr bwMode="auto">
          <a:xfrm>
            <a:off x="9753600" y="0"/>
            <a:ext cx="24384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Titelplatzhalter 8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de-DE"/>
              <a:t>Titelmasterformat durch Klicken bearbeiten</a:t>
            </a:r>
            <a:endParaRPr kumimoji="0" lang="en-US"/>
          </a:p>
        </p:txBody>
      </p:sp>
      <p:sp>
        <p:nvSpPr>
          <p:cNvPr id="30" name="Textplatzhalter 29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995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/>
              <a:t>Textmasterformat bearbeiten</a:t>
            </a:r>
          </a:p>
          <a:p>
            <a:pPr lvl="1" eaLnBrk="1" latinLnBrk="0" hangingPunct="1"/>
            <a:r>
              <a:rPr kumimoji="0" lang="de-DE"/>
              <a:t>Zweite Ebene</a:t>
            </a:r>
          </a:p>
          <a:p>
            <a:pPr lvl="2" eaLnBrk="1" latinLnBrk="0" hangingPunct="1"/>
            <a:r>
              <a:rPr kumimoji="0" lang="de-DE"/>
              <a:t>Dritte Ebene</a:t>
            </a:r>
          </a:p>
          <a:p>
            <a:pPr lvl="3" eaLnBrk="1" latinLnBrk="0" hangingPunct="1"/>
            <a:r>
              <a:rPr kumimoji="0" lang="de-DE"/>
              <a:t>Vierte Ebene</a:t>
            </a:r>
          </a:p>
          <a:p>
            <a:pPr lvl="4" eaLnBrk="1" latinLnBrk="0" hangingPunct="1"/>
            <a:r>
              <a:rPr kumimoji="0" lang="de-DE"/>
              <a:t>Fünfte Ebene</a:t>
            </a:r>
            <a:endParaRPr kumimoji="0" lang="en-US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2"/>
          </p:nvPr>
        </p:nvSpPr>
        <p:spPr>
          <a:xfrm>
            <a:off x="609600" y="6422065"/>
            <a:ext cx="28448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srgbClr val="D4D2D0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2" name="Fußzeilenplatzhalter 21"/>
          <p:cNvSpPr>
            <a:spLocks noGrp="1"/>
          </p:cNvSpPr>
          <p:nvPr>
            <p:ph type="ftr" sz="quarter" idx="3"/>
          </p:nvPr>
        </p:nvSpPr>
        <p:spPr>
          <a:xfrm>
            <a:off x="4165600" y="6422065"/>
            <a:ext cx="38608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srgbClr val="D4D2D0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8" name="Foliennummernplatzhalter 17"/>
          <p:cNvSpPr>
            <a:spLocks noGrp="1"/>
          </p:cNvSpPr>
          <p:nvPr>
            <p:ph type="sldNum" sz="quarter" idx="4"/>
          </p:nvPr>
        </p:nvSpPr>
        <p:spPr>
          <a:xfrm>
            <a:off x="10871200" y="6422065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B5EB3D7-8AB7-4FEA-9D40-09C0FBF1FFE9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D4D2D0">
                    <a:shade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srgbClr val="D4D2D0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6490115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5" r:id="rId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1">
                <a:lumMod val="95000"/>
              </a:schemeClr>
            </a:gs>
            <a:gs pos="83000">
              <a:schemeClr val="bg2">
                <a:shade val="60000"/>
                <a:satMod val="150000"/>
              </a:schemeClr>
            </a:gs>
            <a:gs pos="100000">
              <a:schemeClr val="bg2">
                <a:tint val="83000"/>
                <a:satMod val="200000"/>
              </a:schemeClr>
            </a:gs>
          </a:gsLst>
          <a:lin ang="130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ihandform 11"/>
          <p:cNvSpPr>
            <a:spLocks/>
          </p:cNvSpPr>
          <p:nvPr/>
        </p:nvSpPr>
        <p:spPr bwMode="auto">
          <a:xfrm>
            <a:off x="0" y="4752126"/>
            <a:ext cx="12192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" name="Freihandform 15"/>
          <p:cNvSpPr>
            <a:spLocks/>
          </p:cNvSpPr>
          <p:nvPr/>
        </p:nvSpPr>
        <p:spPr bwMode="auto">
          <a:xfrm>
            <a:off x="9753600" y="0"/>
            <a:ext cx="24384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Titelplatzhalter 8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de-DE"/>
              <a:t>Titelmasterformat durch Klicken bearbeiten</a:t>
            </a:r>
            <a:endParaRPr kumimoji="0" lang="en-US"/>
          </a:p>
        </p:txBody>
      </p:sp>
      <p:sp>
        <p:nvSpPr>
          <p:cNvPr id="30" name="Textplatzhalter 29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995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/>
              <a:t>Textmasterformat bearbeiten</a:t>
            </a:r>
          </a:p>
          <a:p>
            <a:pPr lvl="1" eaLnBrk="1" latinLnBrk="0" hangingPunct="1"/>
            <a:r>
              <a:rPr kumimoji="0" lang="de-DE"/>
              <a:t>Zweite Ebene</a:t>
            </a:r>
          </a:p>
          <a:p>
            <a:pPr lvl="2" eaLnBrk="1" latinLnBrk="0" hangingPunct="1"/>
            <a:r>
              <a:rPr kumimoji="0" lang="de-DE"/>
              <a:t>Dritte Ebene</a:t>
            </a:r>
          </a:p>
          <a:p>
            <a:pPr lvl="3" eaLnBrk="1" latinLnBrk="0" hangingPunct="1"/>
            <a:r>
              <a:rPr kumimoji="0" lang="de-DE"/>
              <a:t>Vierte Ebene</a:t>
            </a:r>
          </a:p>
          <a:p>
            <a:pPr lvl="4" eaLnBrk="1" latinLnBrk="0" hangingPunct="1"/>
            <a:r>
              <a:rPr kumimoji="0" lang="de-DE"/>
              <a:t>Fünfte Ebene</a:t>
            </a:r>
            <a:endParaRPr kumimoji="0" lang="en-US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2"/>
          </p:nvPr>
        </p:nvSpPr>
        <p:spPr>
          <a:xfrm>
            <a:off x="609600" y="6422065"/>
            <a:ext cx="28448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srgbClr val="D4D2D0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2" name="Fußzeilenplatzhalter 21"/>
          <p:cNvSpPr>
            <a:spLocks noGrp="1"/>
          </p:cNvSpPr>
          <p:nvPr>
            <p:ph type="ftr" sz="quarter" idx="3"/>
          </p:nvPr>
        </p:nvSpPr>
        <p:spPr>
          <a:xfrm>
            <a:off x="4165600" y="6422065"/>
            <a:ext cx="38608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srgbClr val="D4D2D0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8" name="Foliennummernplatzhalter 17"/>
          <p:cNvSpPr>
            <a:spLocks noGrp="1"/>
          </p:cNvSpPr>
          <p:nvPr>
            <p:ph type="sldNum" sz="quarter" idx="4"/>
          </p:nvPr>
        </p:nvSpPr>
        <p:spPr>
          <a:xfrm>
            <a:off x="10871200" y="6422065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B5EB3D7-8AB7-4FEA-9D40-09C0FBF1FFE9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D4D2D0">
                    <a:shade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srgbClr val="D4D2D0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965715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1">
                <a:lumMod val="95000"/>
              </a:schemeClr>
            </a:gs>
            <a:gs pos="83000">
              <a:schemeClr val="bg2">
                <a:shade val="60000"/>
                <a:satMod val="150000"/>
              </a:schemeClr>
            </a:gs>
            <a:gs pos="100000">
              <a:schemeClr val="bg2">
                <a:tint val="83000"/>
                <a:satMod val="200000"/>
              </a:schemeClr>
            </a:gs>
          </a:gsLst>
          <a:lin ang="130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ihandform 11"/>
          <p:cNvSpPr>
            <a:spLocks/>
          </p:cNvSpPr>
          <p:nvPr/>
        </p:nvSpPr>
        <p:spPr bwMode="auto">
          <a:xfrm>
            <a:off x="0" y="4752126"/>
            <a:ext cx="12192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" name="Freihandform 15"/>
          <p:cNvSpPr>
            <a:spLocks/>
          </p:cNvSpPr>
          <p:nvPr/>
        </p:nvSpPr>
        <p:spPr bwMode="auto">
          <a:xfrm>
            <a:off x="9753600" y="0"/>
            <a:ext cx="24384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Titelplatzhalter 8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de-DE"/>
              <a:t>Titelmasterformat durch Klicken bearbeiten</a:t>
            </a:r>
            <a:endParaRPr kumimoji="0" lang="en-US"/>
          </a:p>
        </p:txBody>
      </p:sp>
      <p:sp>
        <p:nvSpPr>
          <p:cNvPr id="30" name="Textplatzhalter 29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995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/>
              <a:t>Textmasterformat bearbeiten</a:t>
            </a:r>
          </a:p>
          <a:p>
            <a:pPr lvl="1" eaLnBrk="1" latinLnBrk="0" hangingPunct="1"/>
            <a:r>
              <a:rPr kumimoji="0" lang="de-DE"/>
              <a:t>Zweite Ebene</a:t>
            </a:r>
          </a:p>
          <a:p>
            <a:pPr lvl="2" eaLnBrk="1" latinLnBrk="0" hangingPunct="1"/>
            <a:r>
              <a:rPr kumimoji="0" lang="de-DE"/>
              <a:t>Dritte Ebene</a:t>
            </a:r>
          </a:p>
          <a:p>
            <a:pPr lvl="3" eaLnBrk="1" latinLnBrk="0" hangingPunct="1"/>
            <a:r>
              <a:rPr kumimoji="0" lang="de-DE"/>
              <a:t>Vierte Ebene</a:t>
            </a:r>
          </a:p>
          <a:p>
            <a:pPr lvl="4" eaLnBrk="1" latinLnBrk="0" hangingPunct="1"/>
            <a:r>
              <a:rPr kumimoji="0" lang="de-DE"/>
              <a:t>Fünfte Ebene</a:t>
            </a:r>
            <a:endParaRPr kumimoji="0" lang="en-US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2"/>
          </p:nvPr>
        </p:nvSpPr>
        <p:spPr>
          <a:xfrm>
            <a:off x="609600" y="6422065"/>
            <a:ext cx="28448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srgbClr val="D4D2D0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2" name="Fußzeilenplatzhalter 21"/>
          <p:cNvSpPr>
            <a:spLocks noGrp="1"/>
          </p:cNvSpPr>
          <p:nvPr>
            <p:ph type="ftr" sz="quarter" idx="3"/>
          </p:nvPr>
        </p:nvSpPr>
        <p:spPr>
          <a:xfrm>
            <a:off x="4165600" y="6422065"/>
            <a:ext cx="38608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srgbClr val="D4D2D0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8" name="Foliennummernplatzhalter 17"/>
          <p:cNvSpPr>
            <a:spLocks noGrp="1"/>
          </p:cNvSpPr>
          <p:nvPr>
            <p:ph type="sldNum" sz="quarter" idx="4"/>
          </p:nvPr>
        </p:nvSpPr>
        <p:spPr>
          <a:xfrm>
            <a:off x="10871200" y="6422065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B5EB3D7-8AB7-4FEA-9D40-09C0FBF1FFE9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D4D2D0">
                    <a:shade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srgbClr val="D4D2D0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2805745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9" r:id="rId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1">
                <a:lumMod val="95000"/>
              </a:schemeClr>
            </a:gs>
            <a:gs pos="83000">
              <a:schemeClr val="bg2">
                <a:shade val="60000"/>
                <a:satMod val="150000"/>
              </a:schemeClr>
            </a:gs>
            <a:gs pos="100000">
              <a:schemeClr val="bg2">
                <a:tint val="83000"/>
                <a:satMod val="200000"/>
              </a:schemeClr>
            </a:gs>
          </a:gsLst>
          <a:lin ang="130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ihandform 11"/>
          <p:cNvSpPr>
            <a:spLocks/>
          </p:cNvSpPr>
          <p:nvPr/>
        </p:nvSpPr>
        <p:spPr bwMode="auto">
          <a:xfrm>
            <a:off x="0" y="4752126"/>
            <a:ext cx="12192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" name="Freihandform 15"/>
          <p:cNvSpPr>
            <a:spLocks/>
          </p:cNvSpPr>
          <p:nvPr/>
        </p:nvSpPr>
        <p:spPr bwMode="auto">
          <a:xfrm>
            <a:off x="9753600" y="0"/>
            <a:ext cx="24384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Titelplatzhalter 8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de-DE"/>
              <a:t>Titelmasterformat durch Klicken bearbeiten</a:t>
            </a:r>
            <a:endParaRPr kumimoji="0" lang="en-US"/>
          </a:p>
        </p:txBody>
      </p:sp>
      <p:sp>
        <p:nvSpPr>
          <p:cNvPr id="30" name="Textplatzhalter 29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995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/>
              <a:t>Textmasterformat bearbeiten</a:t>
            </a:r>
          </a:p>
          <a:p>
            <a:pPr lvl="1" eaLnBrk="1" latinLnBrk="0" hangingPunct="1"/>
            <a:r>
              <a:rPr kumimoji="0" lang="de-DE"/>
              <a:t>Zweite Ebene</a:t>
            </a:r>
          </a:p>
          <a:p>
            <a:pPr lvl="2" eaLnBrk="1" latinLnBrk="0" hangingPunct="1"/>
            <a:r>
              <a:rPr kumimoji="0" lang="de-DE"/>
              <a:t>Dritte Ebene</a:t>
            </a:r>
          </a:p>
          <a:p>
            <a:pPr lvl="3" eaLnBrk="1" latinLnBrk="0" hangingPunct="1"/>
            <a:r>
              <a:rPr kumimoji="0" lang="de-DE"/>
              <a:t>Vierte Ebene</a:t>
            </a:r>
          </a:p>
          <a:p>
            <a:pPr lvl="4" eaLnBrk="1" latinLnBrk="0" hangingPunct="1"/>
            <a:r>
              <a:rPr kumimoji="0" lang="de-DE"/>
              <a:t>Fünfte Ebene</a:t>
            </a:r>
            <a:endParaRPr kumimoji="0" lang="en-US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2"/>
          </p:nvPr>
        </p:nvSpPr>
        <p:spPr>
          <a:xfrm>
            <a:off x="609600" y="6422065"/>
            <a:ext cx="28448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srgbClr val="D4D2D0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2" name="Fußzeilenplatzhalter 21"/>
          <p:cNvSpPr>
            <a:spLocks noGrp="1"/>
          </p:cNvSpPr>
          <p:nvPr>
            <p:ph type="ftr" sz="quarter" idx="3"/>
          </p:nvPr>
        </p:nvSpPr>
        <p:spPr>
          <a:xfrm>
            <a:off x="4165600" y="6422065"/>
            <a:ext cx="38608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srgbClr val="D4D2D0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8" name="Foliennummernplatzhalter 17"/>
          <p:cNvSpPr>
            <a:spLocks noGrp="1"/>
          </p:cNvSpPr>
          <p:nvPr>
            <p:ph type="sldNum" sz="quarter" idx="4"/>
          </p:nvPr>
        </p:nvSpPr>
        <p:spPr>
          <a:xfrm>
            <a:off x="10871200" y="6422065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B5EB3D7-8AB7-4FEA-9D40-09C0FBF1FFE9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D4D2D0">
                    <a:shade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srgbClr val="D4D2D0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484949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1" r:id="rId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1">
                <a:lumMod val="95000"/>
              </a:schemeClr>
            </a:gs>
            <a:gs pos="83000">
              <a:schemeClr val="bg2">
                <a:shade val="60000"/>
                <a:satMod val="150000"/>
              </a:schemeClr>
            </a:gs>
            <a:gs pos="100000">
              <a:schemeClr val="bg2">
                <a:tint val="83000"/>
                <a:satMod val="200000"/>
              </a:schemeClr>
            </a:gs>
          </a:gsLst>
          <a:lin ang="130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ihandform 11"/>
          <p:cNvSpPr>
            <a:spLocks/>
          </p:cNvSpPr>
          <p:nvPr/>
        </p:nvSpPr>
        <p:spPr bwMode="auto">
          <a:xfrm>
            <a:off x="0" y="4752126"/>
            <a:ext cx="12192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" name="Freihandform 15"/>
          <p:cNvSpPr>
            <a:spLocks/>
          </p:cNvSpPr>
          <p:nvPr/>
        </p:nvSpPr>
        <p:spPr bwMode="auto">
          <a:xfrm>
            <a:off x="9753600" y="0"/>
            <a:ext cx="24384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Titelplatzhalter 8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de-DE"/>
              <a:t>Titelmasterformat durch Klicken bearbeiten</a:t>
            </a:r>
            <a:endParaRPr kumimoji="0" lang="en-US"/>
          </a:p>
        </p:txBody>
      </p:sp>
      <p:sp>
        <p:nvSpPr>
          <p:cNvPr id="30" name="Textplatzhalter 29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995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/>
              <a:t>Textmasterformat bearbeiten</a:t>
            </a:r>
          </a:p>
          <a:p>
            <a:pPr lvl="1" eaLnBrk="1" latinLnBrk="0" hangingPunct="1"/>
            <a:r>
              <a:rPr kumimoji="0" lang="de-DE"/>
              <a:t>Zweite Ebene</a:t>
            </a:r>
          </a:p>
          <a:p>
            <a:pPr lvl="2" eaLnBrk="1" latinLnBrk="0" hangingPunct="1"/>
            <a:r>
              <a:rPr kumimoji="0" lang="de-DE"/>
              <a:t>Dritte Ebene</a:t>
            </a:r>
          </a:p>
          <a:p>
            <a:pPr lvl="3" eaLnBrk="1" latinLnBrk="0" hangingPunct="1"/>
            <a:r>
              <a:rPr kumimoji="0" lang="de-DE"/>
              <a:t>Vierte Ebene</a:t>
            </a:r>
          </a:p>
          <a:p>
            <a:pPr lvl="4" eaLnBrk="1" latinLnBrk="0" hangingPunct="1"/>
            <a:r>
              <a:rPr kumimoji="0" lang="de-DE"/>
              <a:t>Fünfte Ebene</a:t>
            </a:r>
            <a:endParaRPr kumimoji="0" lang="en-US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2"/>
          </p:nvPr>
        </p:nvSpPr>
        <p:spPr>
          <a:xfrm>
            <a:off x="609600" y="6422065"/>
            <a:ext cx="28448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srgbClr val="D4D2D0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2" name="Fußzeilenplatzhalter 21"/>
          <p:cNvSpPr>
            <a:spLocks noGrp="1"/>
          </p:cNvSpPr>
          <p:nvPr>
            <p:ph type="ftr" sz="quarter" idx="3"/>
          </p:nvPr>
        </p:nvSpPr>
        <p:spPr>
          <a:xfrm>
            <a:off x="4165600" y="6422065"/>
            <a:ext cx="38608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srgbClr val="D4D2D0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8" name="Foliennummernplatzhalter 17"/>
          <p:cNvSpPr>
            <a:spLocks noGrp="1"/>
          </p:cNvSpPr>
          <p:nvPr>
            <p:ph type="sldNum" sz="quarter" idx="4"/>
          </p:nvPr>
        </p:nvSpPr>
        <p:spPr>
          <a:xfrm>
            <a:off x="10871200" y="6422065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B5EB3D7-8AB7-4FEA-9D40-09C0FBF1FFE9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D4D2D0">
                    <a:shade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srgbClr val="D4D2D0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4460034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wmf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7" Type="http://schemas.openxmlformats.org/officeDocument/2006/relationships/slide" Target="slide7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slide" Target="slide6.xml"/><Relationship Id="rId5" Type="http://schemas.openxmlformats.org/officeDocument/2006/relationships/slide" Target="slide5.xml"/><Relationship Id="rId4" Type="http://schemas.openxmlformats.org/officeDocument/2006/relationships/slide" Target="slide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Film+Technik AG</a:t>
            </a:r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/>
              <a:t>Katharina von Zabern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>
                <a:ln>
                  <a:noFill/>
                </a:ln>
                <a:solidFill>
                  <a:srgbClr val="D4D2D0">
                    <a:shade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Einführungsveranstaltung</a:t>
            </a: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C75F752-10A9-415F-9DB1-B1C03E8B5BEE}" type="slidenum">
              <a:rPr kumimoji="0" lang="de-DE" sz="1000" b="0" i="0" u="none" strike="noStrike" kern="1200" cap="none" spc="0" normalizeH="0" baseline="0" noProof="0">
                <a:ln>
                  <a:noFill/>
                </a:ln>
                <a:solidFill>
                  <a:srgbClr val="D4D2D0">
                    <a:shade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srgbClr val="D4D2D0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aphicFrame>
        <p:nvGraphicFramePr>
          <p:cNvPr id="19458" name="Object 2"/>
          <p:cNvGraphicFramePr>
            <a:graphicFrameLocks/>
          </p:cNvGraphicFramePr>
          <p:nvPr/>
        </p:nvGraphicFramePr>
        <p:xfrm>
          <a:off x="7967663" y="3933825"/>
          <a:ext cx="2266950" cy="2216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ClipArt" r:id="rId4" imgW="996840" imgH="974880" progId="MS_ClipArt_Gallery.2">
                  <p:embed/>
                </p:oleObj>
              </mc:Choice>
              <mc:Fallback>
                <p:oleObj name="ClipArt" r:id="rId4" imgW="996840" imgH="974880" progId="MS_ClipArt_Gallery.2">
                  <p:embed/>
                  <p:pic>
                    <p:nvPicPr>
                      <p:cNvPr id="19458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67663" y="3933825"/>
                        <a:ext cx="2266950" cy="2216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26333950"/>
      </p:ext>
    </p:extLst>
  </p:cSld>
  <p:clrMapOvr>
    <a:masterClrMapping/>
  </p:clrMapOvr>
  <p:transition spd="med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Die Themen</a:t>
            </a:r>
          </a:p>
        </p:txBody>
      </p:sp>
      <p:sp>
        <p:nvSpPr>
          <p:cNvPr id="21507" name="Rectangle 3"/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de-DE" dirty="0">
                <a:hlinkClick r:id="rId3" action="ppaction://hlinksldjump"/>
              </a:rPr>
              <a:t>Geschichte der Film+Technik AG</a:t>
            </a:r>
            <a:endParaRPr lang="de-DE" dirty="0"/>
          </a:p>
          <a:p>
            <a:r>
              <a:rPr lang="de-DE" dirty="0">
                <a:hlinkClick r:id="rId4" action="ppaction://hlinksldjump"/>
              </a:rPr>
              <a:t>Personalstruktur</a:t>
            </a:r>
            <a:endParaRPr lang="de-DE" dirty="0"/>
          </a:p>
          <a:p>
            <a:r>
              <a:rPr lang="de-DE" dirty="0">
                <a:hlinkClick r:id="rId5" action="ppaction://hlinksldjump"/>
              </a:rPr>
              <a:t>Firmenrichtlinien</a:t>
            </a:r>
            <a:endParaRPr lang="de-DE" dirty="0"/>
          </a:p>
          <a:p>
            <a:r>
              <a:rPr lang="de-DE" dirty="0">
                <a:hlinkClick r:id="rId6" action="ppaction://hlinksldjump"/>
              </a:rPr>
              <a:t>Anreize zur Mitarbeit</a:t>
            </a:r>
            <a:endParaRPr lang="de-DE" dirty="0"/>
          </a:p>
          <a:p>
            <a:r>
              <a:rPr lang="de-DE" dirty="0">
                <a:hlinkClick r:id="rId7" action="ppaction://hlinksldjump"/>
              </a:rPr>
              <a:t>Besondere Leistungen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98181428"/>
      </p:ext>
    </p:extLst>
  </p:cSld>
  <p:clrMapOvr>
    <a:masterClrMapping/>
  </p:clrMapOvr>
  <p:transition spd="med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 autoUpdateAnimBg="0"/>
      <p:bldP spid="21507" grpId="0" build="p" autoUpdateAnimBg="0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Geschichte der Film+Technik AG</a:t>
            </a:r>
          </a:p>
        </p:txBody>
      </p:sp>
      <p:sp>
        <p:nvSpPr>
          <p:cNvPr id="23555" name="Rectangle 3"/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de-DE"/>
              <a:t>1962 Firmengründung</a:t>
            </a:r>
          </a:p>
          <a:p>
            <a:r>
              <a:rPr lang="de-DE"/>
              <a:t>1983 Umwandlung zur AG</a:t>
            </a:r>
          </a:p>
          <a:p>
            <a:r>
              <a:rPr lang="de-DE"/>
              <a:t>Seit 1995 spezialisiert auf Werbefilme</a:t>
            </a:r>
          </a:p>
        </p:txBody>
      </p:sp>
    </p:spTree>
    <p:extLst>
      <p:ext uri="{BB962C8B-B14F-4D97-AF65-F5344CB8AC3E}">
        <p14:creationId xmlns:p14="http://schemas.microsoft.com/office/powerpoint/2010/main" val="3937937181"/>
      </p:ext>
    </p:extLst>
  </p:cSld>
  <p:clrMapOvr>
    <a:masterClrMapping/>
  </p:clrMapOvr>
  <p:transition spd="med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 autoUpdateAnimBg="0"/>
      <p:bldP spid="23555" grpId="0" build="p" autoUpdateAnimBg="0" advAuto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Vorstand und Mitarbeiter</a:t>
            </a:r>
          </a:p>
        </p:txBody>
      </p:sp>
      <p:sp>
        <p:nvSpPr>
          <p:cNvPr id="25603" name="Rectangle 3"/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de-DE"/>
              <a:t>Den Vorstand bilden Katharina und Michael von Zabern</a:t>
            </a:r>
          </a:p>
          <a:p>
            <a:r>
              <a:rPr lang="de-DE"/>
              <a:t>Angestellt sind 15 Mitarbeiterinnen und Mitarbeiter</a:t>
            </a:r>
          </a:p>
        </p:txBody>
      </p:sp>
    </p:spTree>
    <p:extLst>
      <p:ext uri="{BB962C8B-B14F-4D97-AF65-F5344CB8AC3E}">
        <p14:creationId xmlns:p14="http://schemas.microsoft.com/office/powerpoint/2010/main" val="20504186"/>
      </p:ext>
    </p:extLst>
  </p:cSld>
  <p:clrMapOvr>
    <a:masterClrMapping/>
  </p:clrMapOvr>
  <p:transition spd="med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 autoUpdateAnimBg="0"/>
      <p:bldP spid="25603" grpId="0" build="p" autoUpdateAnimBg="0" advAuto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Firmenrichtlinien</a:t>
            </a:r>
          </a:p>
        </p:txBody>
      </p:sp>
      <p:sp>
        <p:nvSpPr>
          <p:cNvPr id="27651" name="Rectangle 3"/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de-DE"/>
              <a:t>Die Zufriedenheit des Kunden ist unser höchstes Ziel</a:t>
            </a:r>
          </a:p>
          <a:p>
            <a:r>
              <a:rPr lang="de-DE"/>
              <a:t>Qualität und Service bilden die Basis</a:t>
            </a:r>
          </a:p>
          <a:p>
            <a:r>
              <a:rPr lang="de-DE"/>
              <a:t>Leistungsbereitschaft und ein hohes Maß an Kreativität und Eigenverantwortung zeichnen unsere Mitarbeiterinnen und Mitarbeiter aus</a:t>
            </a:r>
          </a:p>
          <a:p>
            <a:r>
              <a:rPr lang="de-DE"/>
              <a:t>Wir gestalten Medien für die Zukunft</a:t>
            </a:r>
          </a:p>
        </p:txBody>
      </p:sp>
    </p:spTree>
    <p:extLst>
      <p:ext uri="{BB962C8B-B14F-4D97-AF65-F5344CB8AC3E}">
        <p14:creationId xmlns:p14="http://schemas.microsoft.com/office/powerpoint/2010/main" val="4081642616"/>
      </p:ext>
    </p:extLst>
  </p:cSld>
  <p:clrMapOvr>
    <a:masterClrMapping/>
  </p:clrMapOvr>
  <p:transition spd="med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 autoUpdateAnimBg="0"/>
      <p:bldP spid="27651" grpId="0" build="p" autoUpdateAnimBg="0" advAuto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/>
              <a:t>Wir bieten unseren MitarbeiterInnen ...</a:t>
            </a:r>
          </a:p>
        </p:txBody>
      </p:sp>
      <p:sp>
        <p:nvSpPr>
          <p:cNvPr id="29699" name="Rectangle 3"/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de-DE"/>
              <a:t>flache Hierarchien</a:t>
            </a:r>
          </a:p>
          <a:p>
            <a:r>
              <a:rPr lang="de-DE"/>
              <a:t>ergonomisch sinnvolle Arbeitsplatzausstattung</a:t>
            </a:r>
          </a:p>
          <a:p>
            <a:r>
              <a:rPr lang="de-DE"/>
              <a:t>Arbeitszeitkonten</a:t>
            </a:r>
          </a:p>
          <a:p>
            <a:r>
              <a:rPr lang="de-DE"/>
              <a:t>regelmäßige Schulungen</a:t>
            </a:r>
          </a:p>
          <a:p>
            <a:r>
              <a:rPr lang="de-DE"/>
              <a:t>jährliche Auszahlung einer Gewinnbeteiligung</a:t>
            </a:r>
          </a:p>
        </p:txBody>
      </p:sp>
      <p:sp>
        <p:nvSpPr>
          <p:cNvPr id="2" name="Interaktive Schaltfläche: Zurück oder Vorherige(r) 1">
            <a:hlinkClick r:id="" action="ppaction://hlinkshowjump?jump=previousslide" highlightClick="1"/>
          </p:cNvPr>
          <p:cNvSpPr/>
          <p:nvPr/>
        </p:nvSpPr>
        <p:spPr>
          <a:xfrm>
            <a:off x="9740900" y="5981700"/>
            <a:ext cx="596900" cy="4191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1835833"/>
      </p:ext>
    </p:extLst>
  </p:cSld>
  <p:clrMapOvr>
    <a:masterClrMapping/>
  </p:clrMapOvr>
  <p:transition advClick="0" advTm="500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 autoUpdateAnimBg="0"/>
      <p:bldP spid="29699" grpId="0" build="p" autoUpdateAnimBg="0" advAuto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vert="horz" lIns="92075" tIns="46038" rIns="92075" bIns="46038" anchor="b">
            <a:normAutofit/>
          </a:bodyPr>
          <a:lstStyle/>
          <a:p>
            <a:r>
              <a:rPr lang="de-DE"/>
              <a:t>Besondere Leistungen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 vert="horz" lIns="92075" tIns="46038" rIns="92075" bIns="46038">
            <a:normAutofit/>
          </a:bodyPr>
          <a:lstStyle/>
          <a:p>
            <a:r>
              <a:rPr lang="de-DE"/>
              <a:t>2000 Deutscher „Spot des Jahres“ </a:t>
            </a:r>
          </a:p>
          <a:p>
            <a:r>
              <a:rPr lang="de-DE"/>
              <a:t>Zweiter Platz bei der Ausschreibung des </a:t>
            </a:r>
            <a:br>
              <a:rPr lang="de-DE"/>
            </a:br>
            <a:r>
              <a:rPr lang="de-DE"/>
              <a:t>EXPO-2000-Werbefilms</a:t>
            </a:r>
          </a:p>
          <a:p>
            <a:r>
              <a:rPr lang="de-DE"/>
              <a:t>2003 Auszeichnung für „innovative und besonders umweltfreundliche Techniken bei der Filmproduktion“</a:t>
            </a:r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>
                <a:ln>
                  <a:noFill/>
                </a:ln>
                <a:solidFill>
                  <a:srgbClr val="D4D2D0">
                    <a:shade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Einführungsveranstaltung</a:t>
            </a:r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D298F3-0B5E-498A-A0E2-7613C893D841}" type="slidenum">
              <a:rPr kumimoji="0" lang="de-DE" sz="1000" b="0" i="0" u="none" strike="noStrike" kern="1200" cap="none" spc="0" normalizeH="0" baseline="0" noProof="0">
                <a:ln>
                  <a:noFill/>
                </a:ln>
                <a:solidFill>
                  <a:srgbClr val="D4D2D0">
                    <a:shade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srgbClr val="D4D2D0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42725970"/>
      </p:ext>
    </p:extLst>
  </p:cSld>
  <p:clrMapOvr>
    <a:masterClrMapping/>
  </p:clrMapOvr>
  <p:transition spd="med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 animBg="1" autoUpdateAnimBg="0"/>
      <p:bldP spid="30723" grpId="0" build="p" autoUpdateAnimBg="0" advAuto="0"/>
    </p:bld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Haemera">
  <a:themeElements>
    <a:clrScheme name="Haemera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Haemera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Haemera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Haemera">
  <a:themeElements>
    <a:clrScheme name="Haemera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Haemera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Haemera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Haemera">
  <a:themeElements>
    <a:clrScheme name="Haemera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Haemera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Haemera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Haemera">
  <a:themeElements>
    <a:clrScheme name="Haemera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Haemera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Haemera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4_Haemera">
  <a:themeElements>
    <a:clrScheme name="Haemera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Haemera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Haemera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5_Haemera">
  <a:themeElements>
    <a:clrScheme name="Haemera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Haemera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Haemera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6_Haemera">
  <a:themeElements>
    <a:clrScheme name="Haemera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Haemera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Haemera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836E93974DE7E0448DB42DDCBB8F0581" ma:contentTypeVersion="9" ma:contentTypeDescription="Ein neues Dokument erstellen." ma:contentTypeScope="" ma:versionID="376e831f0414ef421c3eb24df887be0f">
  <xsd:schema xmlns:xsd="http://www.w3.org/2001/XMLSchema" xmlns:xs="http://www.w3.org/2001/XMLSchema" xmlns:p="http://schemas.microsoft.com/office/2006/metadata/properties" xmlns:ns2="fc3f67b7-4e1d-4c89-bb2e-ae4b8b5d69df" xmlns:ns3="9a368bf2-ed05-4aa2-af06-b7a648b01e63" targetNamespace="http://schemas.microsoft.com/office/2006/metadata/properties" ma:root="true" ma:fieldsID="1ac15629f476b026b03829b70d4ac205" ns2:_="" ns3:_="">
    <xsd:import namespace="fc3f67b7-4e1d-4c89-bb2e-ae4b8b5d69df"/>
    <xsd:import namespace="9a368bf2-ed05-4aa2-af06-b7a648b01e6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c3f67b7-4e1d-4c89-bb2e-ae4b8b5d69d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a368bf2-ed05-4aa2-af06-b7a648b01e63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Freigegeben für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Freigegeben für -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EA4D2AB-5B8D-44A0-8028-C2B5EDB72247}"/>
</file>

<file path=customXml/itemProps2.xml><?xml version="1.0" encoding="utf-8"?>
<ds:datastoreItem xmlns:ds="http://schemas.openxmlformats.org/officeDocument/2006/customXml" ds:itemID="{1C77D936-C4AB-4BA8-AC74-9D577472C5E0}"/>
</file>

<file path=customXml/itemProps3.xml><?xml version="1.0" encoding="utf-8"?>
<ds:datastoreItem xmlns:ds="http://schemas.openxmlformats.org/officeDocument/2006/customXml" ds:itemID="{1A0D4937-7161-43A6-A85A-04CEA7FB9EB4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134</Words>
  <Application>Microsoft Office PowerPoint</Application>
  <PresentationFormat>Breitbild</PresentationFormat>
  <Paragraphs>40</Paragraphs>
  <Slides>7</Slides>
  <Notes>6</Notes>
  <HiddenSlides>1</HiddenSlides>
  <MMClips>0</MMClips>
  <ScaleCrop>false</ScaleCrop>
  <HeadingPairs>
    <vt:vector size="8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8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21" baseType="lpstr">
      <vt:lpstr>Arial</vt:lpstr>
      <vt:lpstr>Calibri</vt:lpstr>
      <vt:lpstr>Calibri Light</vt:lpstr>
      <vt:lpstr>Franklin Gothic Book</vt:lpstr>
      <vt:lpstr>Wingdings 2</vt:lpstr>
      <vt:lpstr>Office</vt:lpstr>
      <vt:lpstr>Haemera</vt:lpstr>
      <vt:lpstr>1_Haemera</vt:lpstr>
      <vt:lpstr>2_Haemera</vt:lpstr>
      <vt:lpstr>3_Haemera</vt:lpstr>
      <vt:lpstr>4_Haemera</vt:lpstr>
      <vt:lpstr>5_Haemera</vt:lpstr>
      <vt:lpstr>6_Haemera</vt:lpstr>
      <vt:lpstr>ClipArt</vt:lpstr>
      <vt:lpstr>Film+Technik AG</vt:lpstr>
      <vt:lpstr>Die Themen</vt:lpstr>
      <vt:lpstr>Geschichte der Film+Technik AG</vt:lpstr>
      <vt:lpstr>Vorstand und Mitarbeiter</vt:lpstr>
      <vt:lpstr>Firmenrichtlinien</vt:lpstr>
      <vt:lpstr>Wir bieten unseren MitarbeiterInnen ...</vt:lpstr>
      <vt:lpstr>Besondere Leistungen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Film+Technik AG</dc:title>
  <dc:creator>Lina Wagner</dc:creator>
  <cp:lastModifiedBy>Beatrice Gubler</cp:lastModifiedBy>
  <cp:revision>4</cp:revision>
  <dcterms:created xsi:type="dcterms:W3CDTF">2015-12-01T15:27:03Z</dcterms:created>
  <dcterms:modified xsi:type="dcterms:W3CDTF">2019-10-24T14:56:45Z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0x010100836E93974DE7E0448DB42DDCBB8F0581</vt:lpwstr>
  </property>
</Properties>
</file>