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6" r:id="rId4"/>
    <p:sldMasterId id="2147483668" r:id="rId5"/>
  </p:sldMasterIdLst>
  <p:sldIdLst>
    <p:sldId id="257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83" d="100"/>
          <a:sy n="83" d="100"/>
        </p:scale>
        <p:origin x="38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customXml" Target="../customXml/item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foli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3048000" y="3124200"/>
            <a:ext cx="82296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3048000" y="5003322"/>
            <a:ext cx="82296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3828" y="1110597"/>
            <a:ext cx="2286000" cy="508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158573-0C73-4946-A77F-899B7B03FF20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575F6D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5959" y="4117661"/>
            <a:ext cx="3657600" cy="512064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Rechteck 13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Gerade Verbindung 17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0" name="Gerade Verbindung 19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Gerade Verbindung 14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Gerade Verbindung 21"/>
          <p:cNvSpPr>
            <a:spLocks noChangeShapeType="1"/>
          </p:cNvSpPr>
          <p:nvPr/>
        </p:nvSpPr>
        <p:spPr bwMode="auto">
          <a:xfrm>
            <a:off x="1215180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7" name="Rechteck 26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Ellipse 20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Ellipse 22"/>
          <p:cNvSpPr/>
          <p:nvPr/>
        </p:nvSpPr>
        <p:spPr bwMode="auto">
          <a:xfrm>
            <a:off x="1746176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4" name="Ellipse 23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6" name="Ellipse 25"/>
          <p:cNvSpPr/>
          <p:nvPr/>
        </p:nvSpPr>
        <p:spPr bwMode="auto">
          <a:xfrm>
            <a:off x="2218944" y="5788152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2540000" y="4495800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 bwMode="auto">
          <a:xfrm>
            <a:off x="1767392" y="4928702"/>
            <a:ext cx="812800" cy="517524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24C872-F359-4FD2-B843-AC2F9600A589}" type="slidenum">
              <a:rPr kumimoji="0" lang="de-DE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12104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158573-0C73-4946-A77F-899B7B03FF20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575F6D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24C872-F359-4FD2-B843-AC2F9600A589}" type="slidenum">
              <a:rPr kumimoji="0" lang="de-DE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3716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158573-0C73-4946-A77F-899B7B03FF20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575F6D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24C872-F359-4FD2-B843-AC2F9600A589}" type="slidenum">
              <a:rPr kumimoji="0" lang="de-DE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9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158573-0C73-4946-A77F-899B7B03FF20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575F6D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24C872-F359-4FD2-B843-AC2F9600A589}" type="slidenum">
              <a:rPr kumimoji="0" lang="de-DE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0120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158573-0C73-4946-A77F-899B7B03FF20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575F6D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24C872-F359-4FD2-B843-AC2F9600A589}" type="slidenum">
              <a:rPr kumimoji="0" lang="de-DE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0826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/>
              <a:t>Textmasterformat bearbeiten</a:t>
            </a:r>
          </a:p>
          <a:p>
            <a:pPr lvl="1" eaLnBrk="1" latinLnBrk="0" hangingPunct="1"/>
            <a:r>
              <a:rPr kumimoji="0" lang="de-DE"/>
              <a:t>Zweite Ebene</a:t>
            </a:r>
          </a:p>
          <a:p>
            <a:pPr lvl="2" eaLnBrk="1" latinLnBrk="0" hangingPunct="1"/>
            <a:r>
              <a:rPr kumimoji="0" lang="de-DE"/>
              <a:t>Dritte Ebene</a:t>
            </a:r>
          </a:p>
          <a:p>
            <a:pPr lvl="3" eaLnBrk="1" latinLnBrk="0" hangingPunct="1"/>
            <a:r>
              <a:rPr kumimoji="0" lang="de-DE"/>
              <a:t>Vierte Ebene</a:t>
            </a:r>
          </a:p>
          <a:p>
            <a:pPr lvl="4" eaLnBrk="1" latinLnBrk="0" hangingPunct="1"/>
            <a:r>
              <a:rPr kumimoji="0" lang="de-DE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 rot="5400000">
            <a:off x="10454640" y="1017843"/>
            <a:ext cx="201168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158573-0C73-4946-A77F-899B7B03FF20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575F6D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 rot="5400000">
            <a:off x="9853648" y="3676280"/>
            <a:ext cx="3200400" cy="48768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10838688" y="5734050"/>
            <a:ext cx="8128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24C872-F359-4FD2-B843-AC2F9600A589}" type="slidenum">
              <a:rPr kumimoji="0" lang="de-DE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8664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/>
              <a:t>Textmasterformat bearbeiten</a:t>
            </a:r>
          </a:p>
          <a:p>
            <a:pPr lvl="1" eaLnBrk="1" latinLnBrk="0" hangingPunct="1"/>
            <a:r>
              <a:rPr kumimoji="0" lang="de-DE"/>
              <a:t>Zweite Ebene</a:t>
            </a:r>
          </a:p>
          <a:p>
            <a:pPr lvl="2" eaLnBrk="1" latinLnBrk="0" hangingPunct="1"/>
            <a:r>
              <a:rPr kumimoji="0" lang="de-DE"/>
              <a:t>Dritte Ebene</a:t>
            </a:r>
          </a:p>
          <a:p>
            <a:pPr lvl="3" eaLnBrk="1" latinLnBrk="0" hangingPunct="1"/>
            <a:r>
              <a:rPr kumimoji="0" lang="de-DE"/>
              <a:t>Vierte Ebene</a:t>
            </a:r>
          </a:p>
          <a:p>
            <a:pPr lvl="4" eaLnBrk="1" latinLnBrk="0" hangingPunct="1"/>
            <a:r>
              <a:rPr kumimoji="0" lang="de-DE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 rot="5400000">
            <a:off x="10454640" y="1017843"/>
            <a:ext cx="201168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158573-0C73-4946-A77F-899B7B03FF20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575F6D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 rot="5400000">
            <a:off x="9853648" y="3676280"/>
            <a:ext cx="3200400" cy="48768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10838688" y="5734050"/>
            <a:ext cx="8128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24C872-F359-4FD2-B843-AC2F9600A589}" type="slidenum">
              <a:rPr kumimoji="0" lang="de-DE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9959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/>
              <a:t>Textmasterformat bearbeiten</a:t>
            </a:r>
          </a:p>
          <a:p>
            <a:pPr lvl="1" eaLnBrk="1" latinLnBrk="0" hangingPunct="1"/>
            <a:r>
              <a:rPr kumimoji="0" lang="de-DE"/>
              <a:t>Zweite Ebene</a:t>
            </a:r>
          </a:p>
          <a:p>
            <a:pPr lvl="2" eaLnBrk="1" latinLnBrk="0" hangingPunct="1"/>
            <a:r>
              <a:rPr kumimoji="0" lang="de-DE"/>
              <a:t>Dritte Ebene</a:t>
            </a:r>
          </a:p>
          <a:p>
            <a:pPr lvl="3" eaLnBrk="1" latinLnBrk="0" hangingPunct="1"/>
            <a:r>
              <a:rPr kumimoji="0" lang="de-DE"/>
              <a:t>Vierte Ebene</a:t>
            </a:r>
          </a:p>
          <a:p>
            <a:pPr lvl="4" eaLnBrk="1" latinLnBrk="0" hangingPunct="1"/>
            <a:r>
              <a:rPr kumimoji="0" lang="de-DE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 rot="5400000">
            <a:off x="10454640" y="1017843"/>
            <a:ext cx="201168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158573-0C73-4946-A77F-899B7B03FF20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575F6D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 rot="5400000">
            <a:off x="9853648" y="3676280"/>
            <a:ext cx="3200400" cy="48768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10838688" y="5734050"/>
            <a:ext cx="8128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24C872-F359-4FD2-B843-AC2F9600A589}" type="slidenum">
              <a:rPr kumimoji="0" lang="de-DE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2724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/>
              <a:t>Textmasterformat bearbeiten</a:t>
            </a:r>
          </a:p>
          <a:p>
            <a:pPr lvl="1" eaLnBrk="1" latinLnBrk="0" hangingPunct="1"/>
            <a:r>
              <a:rPr kumimoji="0" lang="de-DE"/>
              <a:t>Zweite Ebene</a:t>
            </a:r>
          </a:p>
          <a:p>
            <a:pPr lvl="2" eaLnBrk="1" latinLnBrk="0" hangingPunct="1"/>
            <a:r>
              <a:rPr kumimoji="0" lang="de-DE"/>
              <a:t>Dritte Ebene</a:t>
            </a:r>
          </a:p>
          <a:p>
            <a:pPr lvl="3" eaLnBrk="1" latinLnBrk="0" hangingPunct="1"/>
            <a:r>
              <a:rPr kumimoji="0" lang="de-DE"/>
              <a:t>Vierte Ebene</a:t>
            </a:r>
          </a:p>
          <a:p>
            <a:pPr lvl="4" eaLnBrk="1" latinLnBrk="0" hangingPunct="1"/>
            <a:r>
              <a:rPr kumimoji="0" lang="de-DE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 rot="5400000">
            <a:off x="10454640" y="1017843"/>
            <a:ext cx="201168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158573-0C73-4946-A77F-899B7B03FF20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575F6D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 rot="5400000">
            <a:off x="9853648" y="3676280"/>
            <a:ext cx="3200400" cy="48768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10838688" y="5734050"/>
            <a:ext cx="8128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24C872-F359-4FD2-B843-AC2F9600A589}" type="slidenum">
              <a:rPr kumimoji="0" lang="de-DE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4989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/>
              <a:t>Textmasterformat bearbeiten</a:t>
            </a:r>
          </a:p>
          <a:p>
            <a:pPr lvl="1" eaLnBrk="1" latinLnBrk="0" hangingPunct="1"/>
            <a:r>
              <a:rPr kumimoji="0" lang="de-DE"/>
              <a:t>Zweite Ebene</a:t>
            </a:r>
          </a:p>
          <a:p>
            <a:pPr lvl="2" eaLnBrk="1" latinLnBrk="0" hangingPunct="1"/>
            <a:r>
              <a:rPr kumimoji="0" lang="de-DE"/>
              <a:t>Dritte Ebene</a:t>
            </a:r>
          </a:p>
          <a:p>
            <a:pPr lvl="3" eaLnBrk="1" latinLnBrk="0" hangingPunct="1"/>
            <a:r>
              <a:rPr kumimoji="0" lang="de-DE"/>
              <a:t>Vierte Ebene</a:t>
            </a:r>
          </a:p>
          <a:p>
            <a:pPr lvl="4" eaLnBrk="1" latinLnBrk="0" hangingPunct="1"/>
            <a:r>
              <a:rPr kumimoji="0" lang="de-DE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 rot="5400000">
            <a:off x="10454640" y="1017843"/>
            <a:ext cx="201168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158573-0C73-4946-A77F-899B7B03FF20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575F6D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 rot="5400000">
            <a:off x="9853648" y="3676280"/>
            <a:ext cx="3200400" cy="48768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10838688" y="5734050"/>
            <a:ext cx="8128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24C872-F359-4FD2-B843-AC2F9600A589}" type="slidenum">
              <a:rPr kumimoji="0" lang="de-DE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Schoolbook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9432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69069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sz="quarter" idx="1"/>
          </p:nvPr>
        </p:nvGraphicFramePr>
        <p:xfrm>
          <a:off x="1981200" y="1600200"/>
          <a:ext cx="7467600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8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Was?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Wer?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Durchwahl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Personal-angelegenheiten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Frau Jäger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-223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Fragen zu Produkten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Frau Mattheis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-407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Führung durch den Verlag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Herr Scholl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-301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9800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sz="quarter" idx="1"/>
          </p:nvPr>
        </p:nvGraphicFramePr>
        <p:xfrm>
          <a:off x="1981200" y="1600200"/>
          <a:ext cx="7467600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8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Was?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Wer?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Durchwahl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latin typeface="Arial" pitchFamily="34" charset="0"/>
                          <a:cs typeface="Arial" pitchFamily="34" charset="0"/>
                        </a:rPr>
                        <a:t>Personal-angelegenheiten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latin typeface="Arial" pitchFamily="34" charset="0"/>
                          <a:cs typeface="Arial" pitchFamily="34" charset="0"/>
                        </a:rPr>
                        <a:t>Frau Jäger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latin typeface="Arial" pitchFamily="34" charset="0"/>
                          <a:cs typeface="Arial" pitchFamily="34" charset="0"/>
                        </a:rPr>
                        <a:t>-223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Fragen zu Produkten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Frau Mattheis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-407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Führung durch den Verlag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Herr Scholl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-301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9157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sz="quarter" idx="1"/>
          </p:nvPr>
        </p:nvGraphicFramePr>
        <p:xfrm>
          <a:off x="1981200" y="1600200"/>
          <a:ext cx="7467600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8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Was?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Wer?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Durchwahl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Personal-angelegenheiten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Frau Jäger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-223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latin typeface="Arial" pitchFamily="34" charset="0"/>
                          <a:cs typeface="Arial" pitchFamily="34" charset="0"/>
                        </a:rPr>
                        <a:t>Fragen zu Produkten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latin typeface="Arial" pitchFamily="34" charset="0"/>
                          <a:cs typeface="Arial" pitchFamily="34" charset="0"/>
                        </a:rPr>
                        <a:t>Frau Mattheis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latin typeface="Arial" pitchFamily="34" charset="0"/>
                          <a:cs typeface="Arial" pitchFamily="34" charset="0"/>
                        </a:rPr>
                        <a:t>-407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Führung durch den Verlag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Herr Scholl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-301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2852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sz="quarter" idx="1"/>
          </p:nvPr>
        </p:nvGraphicFramePr>
        <p:xfrm>
          <a:off x="1981200" y="1600200"/>
          <a:ext cx="7467600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8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Was?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Wer?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Durchwahl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Personal-angelegenheiten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Frau Jäger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-223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Fragen zu Produkten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Frau Mattheis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latin typeface="Arial" pitchFamily="34" charset="0"/>
                          <a:cs typeface="Arial" pitchFamily="34" charset="0"/>
                        </a:rPr>
                        <a:t>-407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latin typeface="Arial" pitchFamily="34" charset="0"/>
                          <a:cs typeface="Arial" pitchFamily="34" charset="0"/>
                        </a:rPr>
                        <a:t>Führung durch den Verlag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latin typeface="Arial" pitchFamily="34" charset="0"/>
                          <a:cs typeface="Arial" pitchFamily="34" charset="0"/>
                        </a:rPr>
                        <a:t>Herr Scholl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latin typeface="Arial" pitchFamily="34" charset="0"/>
                          <a:cs typeface="Arial" pitchFamily="34" charset="0"/>
                        </a:rPr>
                        <a:t>-301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67267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reus">
  <a:themeElements>
    <a:clrScheme name="Nereus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Nereus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reus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Nereus">
  <a:themeElements>
    <a:clrScheme name="Nereus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Nereus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reus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Nereus">
  <a:themeElements>
    <a:clrScheme name="Nereus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Nereus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reus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Nereus">
  <a:themeElements>
    <a:clrScheme name="Nereus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Nereus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reus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Nereus">
  <a:themeElements>
    <a:clrScheme name="Nereus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Nereus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reus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2F80F20-357F-47EE-9957-2B9A93F71747}"/>
</file>

<file path=customXml/itemProps2.xml><?xml version="1.0" encoding="utf-8"?>
<ds:datastoreItem xmlns:ds="http://schemas.openxmlformats.org/officeDocument/2006/customXml" ds:itemID="{D99A63AA-1E75-42F1-A5BF-6B58496619AE}"/>
</file>

<file path=customXml/itemProps3.xml><?xml version="1.0" encoding="utf-8"?>
<ds:datastoreItem xmlns:ds="http://schemas.openxmlformats.org/officeDocument/2006/customXml" ds:itemID="{2DF41EC7-E821-41E3-B101-7CDEE03FD449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</Words>
  <Application>Microsoft Office PowerPoint</Application>
  <PresentationFormat>Breitbild</PresentationFormat>
  <Paragraphs>48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5</vt:i4>
      </vt:variant>
    </vt:vector>
  </HeadingPairs>
  <TitlesOfParts>
    <vt:vector size="14" baseType="lpstr">
      <vt:lpstr>Arial</vt:lpstr>
      <vt:lpstr>Century Schoolbook</vt:lpstr>
      <vt:lpstr>Wingdings</vt:lpstr>
      <vt:lpstr>Wingdings 2</vt:lpstr>
      <vt:lpstr>Nereus</vt:lpstr>
      <vt:lpstr>1_Nereus</vt:lpstr>
      <vt:lpstr>2_Nereus</vt:lpstr>
      <vt:lpstr>3_Nereus</vt:lpstr>
      <vt:lpstr>4_Nereus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Lina Wagner</dc:creator>
  <cp:lastModifiedBy>Beatrice Gubler</cp:lastModifiedBy>
  <cp:revision>1</cp:revision>
  <dcterms:created xsi:type="dcterms:W3CDTF">2015-11-15T16:05:01Z</dcterms:created>
  <dcterms:modified xsi:type="dcterms:W3CDTF">2019-10-18T09:34:50Z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