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50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970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003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616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02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113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8140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064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560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75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4843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8232B-BE8A-4B32-8B95-788D35A77FD0}" type="datetimeFigureOut">
              <a:rPr lang="de-DE" smtClean="0"/>
              <a:t>29.10.2019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93922-8002-487A-89BA-360C0DA280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864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Die Artischocke (</a:t>
            </a:r>
            <a:r>
              <a:rPr lang="de-DE" b="1" i="1" dirty="0"/>
              <a:t>Cynara cardunculus</a:t>
            </a:r>
            <a:r>
              <a:rPr lang="de-DE" b="1" dirty="0"/>
              <a:t>) 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35321" cy="4351338"/>
          </a:xfrm>
        </p:spPr>
        <p:txBody>
          <a:bodyPr/>
          <a:lstStyle/>
          <a:p>
            <a:r>
              <a:rPr lang="de-DE" dirty="0"/>
              <a:t>Kulturpflanze aus der Familie der Korbblütler</a:t>
            </a:r>
          </a:p>
          <a:p>
            <a:r>
              <a:rPr lang="de-DE" dirty="0"/>
              <a:t>Die knospigen Blütenstände sind essbar</a:t>
            </a:r>
          </a:p>
          <a:p>
            <a:r>
              <a:rPr lang="de-DE" dirty="0"/>
              <a:t>Wird auch als Heilpflanze verwendet (Arzneipflanze des Jahres 2003)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96" y="1825625"/>
            <a:ext cx="4057143" cy="3028571"/>
          </a:xfrm>
        </p:spPr>
      </p:pic>
    </p:spTree>
    <p:extLst>
      <p:ext uri="{BB962C8B-B14F-4D97-AF65-F5344CB8AC3E}">
        <p14:creationId xmlns:p14="http://schemas.microsoft.com/office/powerpoint/2010/main" val="2268468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A0CE5B5-3379-4E05-BF16-34FD78A089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93911F-E113-47B4-9B3A-EA58FB2A94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3f67b7-4e1d-4c89-bb2e-ae4b8b5d69df"/>
    <ds:schemaRef ds:uri="9a368bf2-ed05-4aa2-af06-b7a648b01e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DDA99BA-E6CF-4342-B1D0-78D5FEAF1B75}">
  <ds:schemaRefs>
    <ds:schemaRef ds:uri="http://purl.org/dc/dcmitype/"/>
    <ds:schemaRef ds:uri="9a368bf2-ed05-4aa2-af06-b7a648b01e63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fc3f67b7-4e1d-4c89-bb2e-ae4b8b5d69d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Breitbild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Die Artischocke (Cynara cardunculus)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Unser Urlaub</dc:title>
  <dc:creator>Lina Wagner</dc:creator>
  <cp:lastModifiedBy>Kirstin Jork</cp:lastModifiedBy>
  <cp:revision>7</cp:revision>
  <dcterms:created xsi:type="dcterms:W3CDTF">2015-11-17T16:48:37Z</dcterms:created>
  <dcterms:modified xsi:type="dcterms:W3CDTF">2019-10-29T08:44:45Z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