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98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506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94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88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657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44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732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7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228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782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089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4360F-278C-4CFC-A843-605C8BF6D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20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wmv"/><Relationship Id="rId1" Type="http://schemas.openxmlformats.org/officeDocument/2006/relationships/video" Target="NULL" TargetMode="Externa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9600" dirty="0">
                <a:latin typeface="AR BLANCA" panose="02000000000000000000" pitchFamily="2" charset="0"/>
              </a:rPr>
              <a:t>Mayer &amp; Co.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000" dirty="0">
                <a:latin typeface="AR BLANCA" panose="02000000000000000000" pitchFamily="2" charset="0"/>
              </a:rPr>
              <a:t>Fährbetrieb seit 1890</a:t>
            </a:r>
          </a:p>
        </p:txBody>
      </p:sp>
    </p:spTree>
    <p:extLst>
      <p:ext uri="{BB962C8B-B14F-4D97-AF65-F5344CB8AC3E}">
        <p14:creationId xmlns:p14="http://schemas.microsoft.com/office/powerpoint/2010/main" val="3638390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1723E10-CD9C-4917-BC7A-670967B8B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>
                <a:latin typeface="AR BLANCA"/>
              </a:rPr>
              <a:t>Wir bringen Sie sicher ans andere Ufer</a:t>
            </a:r>
            <a:endParaRPr lang="de-DE" dirty="0"/>
          </a:p>
        </p:txBody>
      </p:sp>
      <p:pic>
        <p:nvPicPr>
          <p:cNvPr id="5" name="Clip_Hafen">
            <a:hlinkClick r:id="" action="ppaction://media"/>
            <a:extLst>
              <a:ext uri="{FF2B5EF4-FFF2-40B4-BE49-F238E27FC236}">
                <a16:creationId xmlns:a16="http://schemas.microsoft.com/office/drawing/2014/main" id="{37B0342D-786F-4C5F-8217-EFB1999C20A4}"/>
              </a:ext>
            </a:extLst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406" end="3827"/>
                </p14:media>
              </p:ext>
            </p:extLst>
          </p:nvPr>
        </p:nvPicPr>
        <p:blipFill>
          <a:blip r:embed="rId4">
            <a:lum bright="20000" contrast="20000"/>
          </a:blip>
          <a:stretch>
            <a:fillRect/>
          </a:stretch>
        </p:blipFill>
        <p:spPr>
          <a:xfrm>
            <a:off x="2604997" y="2142836"/>
            <a:ext cx="6777850" cy="3812454"/>
          </a:xfrm>
          <a:prstGeom prst="rect">
            <a:avLst/>
          </a:prstGeom>
          <a:ln w="228600" cap="sq">
            <a:gradFill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miter lim="800000"/>
          </a:ln>
          <a:effectLst>
            <a:outerShdw blurRad="177800" dist="127000" dir="9600000" sx="102000" sy="102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240000"/>
            </a:camera>
            <a:lightRig rig="twoPt" dir="t">
              <a:rot lat="0" lon="0" rev="7200000"/>
            </a:lightRig>
          </a:scene3d>
          <a:sp3d extrusionH="38100"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99560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85713F6-4A23-41F1-ABC2-2CBBB3605656}"/>
</file>

<file path=customXml/itemProps2.xml><?xml version="1.0" encoding="utf-8"?>
<ds:datastoreItem xmlns:ds="http://schemas.openxmlformats.org/officeDocument/2006/customXml" ds:itemID="{42888173-A040-4028-8480-B596BB1A734F}"/>
</file>

<file path=customXml/itemProps3.xml><?xml version="1.0" encoding="utf-8"?>
<ds:datastoreItem xmlns:ds="http://schemas.openxmlformats.org/officeDocument/2006/customXml" ds:itemID="{41C647B7-FF39-48AF-B67F-C919C465B3A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Breitbild</PresentationFormat>
  <Paragraphs>3</Paragraphs>
  <Slides>2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 BLANCA</vt:lpstr>
      <vt:lpstr>Arial</vt:lpstr>
      <vt:lpstr>Calibri</vt:lpstr>
      <vt:lpstr>Calibri Light</vt:lpstr>
      <vt:lpstr>Office</vt:lpstr>
      <vt:lpstr>Mayer &amp; Co.</vt:lpstr>
      <vt:lpstr>Wir bringen Sie sicher ans andere Ufer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Mayer &amp; Co.</dc:title>
  <dc:creator>Lina Wagner</dc:creator>
  <cp:lastModifiedBy>Beatrice Gubler</cp:lastModifiedBy>
  <cp:revision>4</cp:revision>
  <dcterms:created xsi:type="dcterms:W3CDTF">2015-11-21T14:49:48Z</dcterms:created>
  <dcterms:modified xsi:type="dcterms:W3CDTF">2019-10-22T10:19:14Z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