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DCA1-6CC7-45BA-9D6C-CBD513ED05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0DDF3-3089-47A9-8833-D75B217A4D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5521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DCA1-6CC7-45BA-9D6C-CBD513ED05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0DDF3-3089-47A9-8833-D75B217A4D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423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DCA1-6CC7-45BA-9D6C-CBD513ED05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0DDF3-3089-47A9-8833-D75B217A4D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5058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DCA1-6CC7-45BA-9D6C-CBD513ED05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0DDF3-3089-47A9-8833-D75B217A4D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8560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DCA1-6CC7-45BA-9D6C-CBD513ED05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0DDF3-3089-47A9-8833-D75B217A4D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4502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DCA1-6CC7-45BA-9D6C-CBD513ED05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0DDF3-3089-47A9-8833-D75B217A4D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435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DCA1-6CC7-45BA-9D6C-CBD513ED05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0DDF3-3089-47A9-8833-D75B217A4D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173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DCA1-6CC7-45BA-9D6C-CBD513ED05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0DDF3-3089-47A9-8833-D75B217A4D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8953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DCA1-6CC7-45BA-9D6C-CBD513ED05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0DDF3-3089-47A9-8833-D75B217A4D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1808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DCA1-6CC7-45BA-9D6C-CBD513ED05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0DDF3-3089-47A9-8833-D75B217A4D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4820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DCA1-6CC7-45BA-9D6C-CBD513ED05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0DDF3-3089-47A9-8833-D75B217A4D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8592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4DCA1-6CC7-45BA-9D6C-CBD513ED05E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0DDF3-3089-47A9-8833-D75B217A4D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615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838200" y="1690688"/>
            <a:ext cx="10515600" cy="47616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1130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de-DE" dirty="0"/>
          </a:p>
        </p:txBody>
      </p:sp>
      <p:sp>
        <p:nvSpPr>
          <p:cNvPr id="3" name="Ellipse 2"/>
          <p:cNvSpPr/>
          <p:nvPr/>
        </p:nvSpPr>
        <p:spPr>
          <a:xfrm>
            <a:off x="2305665" y="1946788"/>
            <a:ext cx="2374490" cy="11798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Anerkennung</a:t>
            </a:r>
          </a:p>
        </p:txBody>
      </p:sp>
      <p:sp>
        <p:nvSpPr>
          <p:cNvPr id="4" name="Ellipse 3"/>
          <p:cNvSpPr/>
          <p:nvPr/>
        </p:nvSpPr>
        <p:spPr>
          <a:xfrm>
            <a:off x="7590504" y="2217175"/>
            <a:ext cx="2374490" cy="11798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Motivation</a:t>
            </a:r>
          </a:p>
        </p:txBody>
      </p:sp>
      <p:sp>
        <p:nvSpPr>
          <p:cNvPr id="5" name="Ellipse 4"/>
          <p:cNvSpPr/>
          <p:nvPr/>
        </p:nvSpPr>
        <p:spPr>
          <a:xfrm>
            <a:off x="4498258" y="2841523"/>
            <a:ext cx="2374490" cy="11798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Leistung</a:t>
            </a:r>
          </a:p>
        </p:txBody>
      </p:sp>
      <p:sp>
        <p:nvSpPr>
          <p:cNvPr id="6" name="Pfeil nach unten 5"/>
          <p:cNvSpPr/>
          <p:nvPr/>
        </p:nvSpPr>
        <p:spPr>
          <a:xfrm>
            <a:off x="3190568" y="4144297"/>
            <a:ext cx="707922" cy="6341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Gebogener Pfeil 7"/>
          <p:cNvSpPr/>
          <p:nvPr/>
        </p:nvSpPr>
        <p:spPr>
          <a:xfrm>
            <a:off x="6730181" y="4041057"/>
            <a:ext cx="1976284" cy="1976284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0739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Leistungssteigerung</a:t>
            </a:r>
          </a:p>
        </p:txBody>
      </p:sp>
      <p:grpSp>
        <p:nvGrpSpPr>
          <p:cNvPr id="10" name="Gruppieren 9"/>
          <p:cNvGrpSpPr/>
          <p:nvPr/>
        </p:nvGrpSpPr>
        <p:grpSpPr>
          <a:xfrm>
            <a:off x="3695697" y="1179871"/>
            <a:ext cx="4800609" cy="5353664"/>
            <a:chOff x="3384755" y="1179871"/>
            <a:chExt cx="4800609" cy="5353664"/>
          </a:xfrm>
        </p:grpSpPr>
        <p:sp>
          <p:nvSpPr>
            <p:cNvPr id="3" name="Ellipse 2"/>
            <p:cNvSpPr/>
            <p:nvPr/>
          </p:nvSpPr>
          <p:spPr>
            <a:xfrm>
              <a:off x="3384755" y="1272037"/>
              <a:ext cx="2374490" cy="117987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Anerkennung</a:t>
              </a:r>
            </a:p>
          </p:txBody>
        </p:sp>
        <p:sp>
          <p:nvSpPr>
            <p:cNvPr id="4" name="Ellipse 3"/>
            <p:cNvSpPr/>
            <p:nvPr/>
          </p:nvSpPr>
          <p:spPr>
            <a:xfrm>
              <a:off x="3384755" y="5290973"/>
              <a:ext cx="2374490" cy="117987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Motivation</a:t>
              </a:r>
            </a:p>
          </p:txBody>
        </p:sp>
        <p:sp>
          <p:nvSpPr>
            <p:cNvPr id="5" name="Ellipse 4"/>
            <p:cNvSpPr/>
            <p:nvPr/>
          </p:nvSpPr>
          <p:spPr>
            <a:xfrm>
              <a:off x="3384755" y="3281505"/>
              <a:ext cx="2374490" cy="117987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Leistung</a:t>
              </a:r>
            </a:p>
          </p:txBody>
        </p:sp>
        <p:sp>
          <p:nvSpPr>
            <p:cNvPr id="6" name="Pfeil nach unten 5"/>
            <p:cNvSpPr/>
            <p:nvPr/>
          </p:nvSpPr>
          <p:spPr>
            <a:xfrm>
              <a:off x="4218039" y="2580966"/>
              <a:ext cx="707922" cy="63418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Gebogener Pfeil 7"/>
            <p:cNvSpPr/>
            <p:nvPr/>
          </p:nvSpPr>
          <p:spPr>
            <a:xfrm rot="5400000" flipH="1">
              <a:off x="3237280" y="1585451"/>
              <a:ext cx="5353664" cy="4542504"/>
            </a:xfrm>
            <a:prstGeom prst="circular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Pfeil nach unten 8"/>
            <p:cNvSpPr/>
            <p:nvPr/>
          </p:nvSpPr>
          <p:spPr>
            <a:xfrm>
              <a:off x="4218039" y="4562114"/>
              <a:ext cx="707922" cy="63418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9281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AEE15FC-189E-4FF7-8165-BE88BE19FCE5}"/>
</file>

<file path=customXml/itemProps2.xml><?xml version="1.0" encoding="utf-8"?>
<ds:datastoreItem xmlns:ds="http://schemas.openxmlformats.org/officeDocument/2006/customXml" ds:itemID="{788C8207-B2B3-49D0-8441-7A863E0554FD}"/>
</file>

<file path=customXml/itemProps3.xml><?xml version="1.0" encoding="utf-8"?>
<ds:datastoreItem xmlns:ds="http://schemas.openxmlformats.org/officeDocument/2006/customXml" ds:itemID="{E539D1CE-8AAF-4C10-AF40-44C11B27EDB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</Words>
  <Application>Microsoft Office PowerPoint</Application>
  <PresentationFormat>Breitbild</PresentationFormat>
  <Paragraphs>7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Leistungssteigerung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Lina Wagner</dc:creator>
  <cp:lastModifiedBy>Beatrice Gubler</cp:lastModifiedBy>
  <cp:revision>3</cp:revision>
  <dcterms:created xsi:type="dcterms:W3CDTF">2015-11-13T12:23:13Z</dcterms:created>
  <dcterms:modified xsi:type="dcterms:W3CDTF">2019-10-17T09:45:42Z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