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17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62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186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8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317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827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8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74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23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928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27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07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ubler\Documents\%23Update_POW2019F\&#220;bungsdateien\Umsatz&#252;bersicht-2.xls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Umsätze im ersten Quartal</a:t>
            </a: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250314"/>
              </p:ext>
            </p:extLst>
          </p:nvPr>
        </p:nvGraphicFramePr>
        <p:xfrm>
          <a:off x="2886075" y="2044700"/>
          <a:ext cx="6797675" cy="346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Worksheet" r:id="rId3" imgW="6797182" imgH="3474767" progId="Excel.Sheet.12">
                  <p:embed/>
                </p:oleObj>
              </mc:Choice>
              <mc:Fallback>
                <p:oleObj name="Worksheet" r:id="rId3" imgW="6797182" imgH="347476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6075" y="2044700"/>
                        <a:ext cx="6797675" cy="3465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026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Umsätze im zweiten Quartal</a:t>
            </a:r>
          </a:p>
        </p:txBody>
      </p:sp>
      <p:graphicFrame>
        <p:nvGraphicFramePr>
          <p:cNvPr id="5" name="Objekt 4">
            <a:extLst>
              <a:ext uri="{FF2B5EF4-FFF2-40B4-BE49-F238E27FC236}">
                <a16:creationId xmlns:a16="http://schemas.microsoft.com/office/drawing/2014/main" id="{614FAAF3-EB55-467E-AE30-B2812764FC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5233265"/>
              </p:ext>
            </p:extLst>
          </p:nvPr>
        </p:nvGraphicFramePr>
        <p:xfrm>
          <a:off x="2713038" y="2447925"/>
          <a:ext cx="6765925" cy="195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Worksheet" r:id="rId3" imgW="6766560" imgH="1958474" progId="Excel.Sheet.12">
                  <p:link updateAutomatic="1"/>
                </p:oleObj>
              </mc:Choice>
              <mc:Fallback>
                <p:oleObj name="Worksheet" r:id="rId3" imgW="6766560" imgH="1958474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13038" y="2447925"/>
                        <a:ext cx="6765925" cy="195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984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3C86F4-A22E-47F0-BD35-BD09625F7C1B}"/>
</file>

<file path=customXml/itemProps2.xml><?xml version="1.0" encoding="utf-8"?>
<ds:datastoreItem xmlns:ds="http://schemas.openxmlformats.org/officeDocument/2006/customXml" ds:itemID="{97F2D83E-0D35-4273-A7D3-56013220B8AE}"/>
</file>

<file path=customXml/itemProps3.xml><?xml version="1.0" encoding="utf-8"?>
<ds:datastoreItem xmlns:ds="http://schemas.openxmlformats.org/officeDocument/2006/customXml" ds:itemID="{3C42BEEE-2ED8-4400-8F55-4A1BA2E3AC6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2</Paragraphs>
  <Slides>2</Slides>
  <Notes>0</Notes>
  <HiddenSlides>0</HiddenSlides>
  <MMClips>0</MMClips>
  <ScaleCrop>false</ScaleCrop>
  <HeadingPairs>
    <vt:vector size="10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Links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C:\Users\Gubler\Documents\#Update_POW2019F\Übungsdateien\Umsatzübersicht-2.xlsx</vt:lpstr>
      <vt:lpstr>Microsoft Excel-Arbeitsblatt</vt:lpstr>
      <vt:lpstr>Umsätze im ersten Quartal</vt:lpstr>
      <vt:lpstr>Umsätze im zweiten Quartal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Umsätze im ersten Quartal</dc:title>
  <dc:creator>Lina Wagner</dc:creator>
  <cp:lastModifiedBy>Beatrice Gubler</cp:lastModifiedBy>
  <cp:revision>5</cp:revision>
  <dcterms:created xsi:type="dcterms:W3CDTF">2015-11-23T10:29:21Z</dcterms:created>
  <dcterms:modified xsi:type="dcterms:W3CDTF">2019-10-23T08:51:34Z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