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56" r:id="rId2"/>
    <p:sldId id="257" r:id="rId3"/>
    <p:sldId id="264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24BF831F-EF16-4748-B429-9C060D9EF182}">
          <p14:sldIdLst>
            <p14:sldId id="256"/>
            <p14:sldId id="257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3609" autoAdjust="0"/>
  </p:normalViewPr>
  <p:slideViewPr>
    <p:cSldViewPr>
      <p:cViewPr varScale="1">
        <p:scale>
          <a:sx n="77" d="100"/>
          <a:sy n="77" d="100"/>
        </p:scale>
        <p:origin x="72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12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859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766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9766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8484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3719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9492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344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6368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93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3716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3427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226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619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947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79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B0C38-786E-4A16-BDFC-EF302DD24E20}" type="datetimeFigureOut">
              <a:rPr lang="de-DE" smtClean="0"/>
              <a:pPr/>
              <a:t>16.10.2019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2B3F0D3-63D3-4BA9-8F15-4E4C58787E9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31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Ausgeruht und voller Kraft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Das etwas andere Urlaubskonzept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Raus aus dem Alltag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Neues lernen</a:t>
            </a:r>
          </a:p>
          <a:p>
            <a:r>
              <a:rPr lang="de-DE" dirty="0"/>
              <a:t>Ungewohntes tun</a:t>
            </a:r>
          </a:p>
          <a:p>
            <a:r>
              <a:rPr lang="de-DE" dirty="0"/>
              <a:t>sich bewegen</a:t>
            </a:r>
          </a:p>
          <a:p>
            <a:r>
              <a:rPr lang="de-DE" dirty="0"/>
              <a:t>aktiv entspannen</a:t>
            </a:r>
          </a:p>
          <a:p>
            <a:r>
              <a:rPr lang="de-DE" dirty="0"/>
              <a:t>Die Natur genießen</a:t>
            </a:r>
          </a:p>
        </p:txBody>
      </p:sp>
      <p:pic>
        <p:nvPicPr>
          <p:cNvPr id="5" name="Grafik 4" descr="Blick auf eine Bucht an der Atlantikküste in der Bretagne bei strahlendem Sonnenschein.">
            <a:extLst>
              <a:ext uri="{FF2B5EF4-FFF2-40B4-BE49-F238E27FC236}">
                <a16:creationId xmlns:a16="http://schemas.microsoft.com/office/drawing/2014/main" id="{32E9F2CE-B59E-432A-AC5F-EBD08E562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917" y="2133600"/>
            <a:ext cx="4067944" cy="30509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Last, but not least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Komplett organisierte An-/Abreise</a:t>
            </a:r>
          </a:p>
          <a:p>
            <a:r>
              <a:rPr lang="de-DE" dirty="0"/>
              <a:t>Erholsames Wohnen</a:t>
            </a:r>
          </a:p>
          <a:p>
            <a:pPr lvl="1"/>
            <a:r>
              <a:rPr lang="de-DE" dirty="0"/>
              <a:t>Ruhige, landschaftlich reizvolle Lage</a:t>
            </a:r>
          </a:p>
          <a:p>
            <a:pPr lvl="1"/>
            <a:r>
              <a:rPr lang="de-DE" dirty="0"/>
              <a:t>Handverlesene Hotels (mindestens 4 Sterne)</a:t>
            </a:r>
          </a:p>
          <a:p>
            <a:r>
              <a:rPr lang="de-DE" dirty="0"/>
              <a:t>Köstliche leichte Küche</a:t>
            </a:r>
          </a:p>
          <a:p>
            <a:r>
              <a:rPr lang="de-DE" dirty="0"/>
              <a:t>Ausflüge, Massagen, Wellness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56B25D-FB62-42B7-9358-3625F6197D99}"/>
</file>

<file path=customXml/itemProps2.xml><?xml version="1.0" encoding="utf-8"?>
<ds:datastoreItem xmlns:ds="http://schemas.openxmlformats.org/officeDocument/2006/customXml" ds:itemID="{E07E0B2C-1286-468A-BA3D-667EE1012A44}"/>
</file>

<file path=customXml/itemProps3.xml><?xml version="1.0" encoding="utf-8"?>
<ds:datastoreItem xmlns:ds="http://schemas.openxmlformats.org/officeDocument/2006/customXml" ds:itemID="{3C62EC08-8F3F-4D05-9CAC-8CE06B496B77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55</Words>
  <Application>Microsoft Office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Fetzen</vt:lpstr>
      <vt:lpstr>Ausgeruht und voller Kraft</vt:lpstr>
      <vt:lpstr>Raus aus dem Alltag</vt:lpstr>
      <vt:lpstr>Last, but not least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Sally Wagner</dc:creator>
  <cp:lastModifiedBy>Beatrice Gubler</cp:lastModifiedBy>
  <cp:revision>103</cp:revision>
  <dcterms:created xsi:type="dcterms:W3CDTF">2008-11-19T10:45:51Z</dcterms:created>
  <dcterms:modified xsi:type="dcterms:W3CDTF">2019-10-16T12:39:27Z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