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5" autoAdjust="0"/>
    <p:restoredTop sz="94660"/>
  </p:normalViewPr>
  <p:slideViewPr>
    <p:cSldViewPr snapToGrid="0">
      <p:cViewPr varScale="1">
        <p:scale>
          <a:sx n="83" d="100"/>
          <a:sy n="83" d="100"/>
        </p:scale>
        <p:origin x="42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5F925-2E4A-42D9-BC26-709B8566BD2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1432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553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3590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14226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2249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5058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61463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1569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3334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D33933-2D26-4A09-86BA-1E8CDC40777D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271C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271C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EC331D-CB6E-4CAE-BD7D-1FD11E1F29F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271C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9932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3986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6470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996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5556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064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7557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2272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10/15/2019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73372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9286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eine Designschriftart">
      <a:majorFont>
        <a:latin typeface="Candara"/>
        <a:ea typeface=""/>
        <a:cs typeface=""/>
      </a:majorFont>
      <a:minorFont>
        <a:latin typeface="Franklin Gothic Book"/>
        <a:ea typeface=""/>
        <a:cs typeface="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3CF1A65-49B4-47D5-BABB-DF9FA4D515FE}"/>
</file>

<file path=customXml/itemProps2.xml><?xml version="1.0" encoding="utf-8"?>
<ds:datastoreItem xmlns:ds="http://schemas.openxmlformats.org/officeDocument/2006/customXml" ds:itemID="{C12EF0C4-C7A6-4ACB-8340-6A3160F954F3}"/>
</file>

<file path=customXml/itemProps3.xml><?xml version="1.0" encoding="utf-8"?>
<ds:datastoreItem xmlns:ds="http://schemas.openxmlformats.org/officeDocument/2006/customXml" ds:itemID="{86931153-911C-45ED-A3C9-EEECF3EE8556}"/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Candara</vt:lpstr>
      <vt:lpstr>Wingdings 3</vt:lpstr>
      <vt:lpstr>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Äppelmann Naturkost</dc:title>
  <dc:creator>Lina Wagner</dc:creator>
  <cp:lastModifiedBy>Beatrice Gubler</cp:lastModifiedBy>
  <cp:revision>4</cp:revision>
  <dcterms:created xsi:type="dcterms:W3CDTF">2015-11-07T15:25:43Z</dcterms:created>
  <dcterms:modified xsi:type="dcterms:W3CDTF">2019-10-15T10:33:19Z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