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8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178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621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0186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581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3174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7827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82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5748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238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9283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27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20951-BECE-4E8B-A61B-3D9336124536}" type="datetimeFigureOut">
              <a:rPr lang="de-DE" smtClean="0"/>
              <a:t>23.10.2019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BB414-A69C-4217-B88E-D86DAB9739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079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/>
              <a:t>Umsätze im ersten Quartal</a:t>
            </a: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6733844"/>
              </p:ext>
            </p:extLst>
          </p:nvPr>
        </p:nvGraphicFramePr>
        <p:xfrm>
          <a:off x="2886075" y="2044700"/>
          <a:ext cx="6797675" cy="346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ksheet" r:id="rId3" imgW="6797182" imgH="3474767" progId="Excel.Sheet.12">
                  <p:embed/>
                </p:oleObj>
              </mc:Choice>
              <mc:Fallback>
                <p:oleObj name="Worksheet" r:id="rId3" imgW="6797182" imgH="347476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86075" y="2044700"/>
                        <a:ext cx="6797675" cy="3465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026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36E93974DE7E0448DB42DDCBB8F0581" ma:contentTypeVersion="9" ma:contentTypeDescription="Ein neues Dokument erstellen." ma:contentTypeScope="" ma:versionID="376e831f0414ef421c3eb24df887be0f">
  <xsd:schema xmlns:xsd="http://www.w3.org/2001/XMLSchema" xmlns:xs="http://www.w3.org/2001/XMLSchema" xmlns:p="http://schemas.microsoft.com/office/2006/metadata/properties" xmlns:ns2="fc3f67b7-4e1d-4c89-bb2e-ae4b8b5d69df" xmlns:ns3="9a368bf2-ed05-4aa2-af06-b7a648b01e63" targetNamespace="http://schemas.microsoft.com/office/2006/metadata/properties" ma:root="true" ma:fieldsID="1ac15629f476b026b03829b70d4ac205" ns2:_="" ns3:_="">
    <xsd:import namespace="fc3f67b7-4e1d-4c89-bb2e-ae4b8b5d69df"/>
    <xsd:import namespace="9a368bf2-ed05-4aa2-af06-b7a648b01e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f67b7-4e1d-4c89-bb2e-ae4b8b5d6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368bf2-ed05-4aa2-af06-b7a648b01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8A6FCE7-C875-4B1A-A7BA-1B39CF5782B7}"/>
</file>

<file path=customXml/itemProps2.xml><?xml version="1.0" encoding="utf-8"?>
<ds:datastoreItem xmlns:ds="http://schemas.openxmlformats.org/officeDocument/2006/customXml" ds:itemID="{6E3E18E3-F93E-4A2F-9B32-9F818408BB37}"/>
</file>

<file path=customXml/itemProps3.xml><?xml version="1.0" encoding="utf-8"?>
<ds:datastoreItem xmlns:ds="http://schemas.openxmlformats.org/officeDocument/2006/customXml" ds:itemID="{ED658074-2AA2-432A-9037-0F3261A8853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Microsoft Excel-Arbeitsblatt</vt:lpstr>
      <vt:lpstr>Umsätze im ersten Quartal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Umsätze im ersten Quartal</dc:title>
  <dc:creator>Lina Wagner</dc:creator>
  <cp:lastModifiedBy>Beatrice Gubler</cp:lastModifiedBy>
  <cp:revision>3</cp:revision>
  <dcterms:created xsi:type="dcterms:W3CDTF">2015-11-23T10:29:21Z</dcterms:created>
  <dcterms:modified xsi:type="dcterms:W3CDTF">2019-10-23T08:39:49Z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0x010100836E93974DE7E0448DB42DDCBB8F0581</vt:lpwstr>
  </property>
</Properties>
</file>