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98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506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94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88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657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44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32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7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22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782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8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4360F-278C-4CFC-A843-605C8BF6DC04}" type="datetimeFigureOut">
              <a:rPr lang="de-DE" smtClean="0"/>
              <a:t>21.11.2015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5F2D8-07AE-4289-87EC-9E88185D6F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20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9600" dirty="0" smtClean="0">
                <a:latin typeface="AR BLANCA" panose="02000000000000000000" pitchFamily="2" charset="0"/>
              </a:rPr>
              <a:t>Mayer &amp; Co.</a:t>
            </a:r>
            <a:endParaRPr lang="de-DE" sz="9600" dirty="0">
              <a:latin typeface="AR BLANCA" panose="02000000000000000000" pitchFamily="2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 smtClean="0">
                <a:latin typeface="AR BLANCA" panose="02000000000000000000" pitchFamily="2" charset="0"/>
              </a:rPr>
              <a:t>Fährbetrieb seit 1890</a:t>
            </a:r>
            <a:endParaRPr lang="de-DE" sz="4000" dirty="0">
              <a:latin typeface="AR BLANC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390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C9749E-7399-4D7E-942D-DD12C6D11680}"/>
</file>

<file path=customXml/itemProps2.xml><?xml version="1.0" encoding="utf-8"?>
<ds:datastoreItem xmlns:ds="http://schemas.openxmlformats.org/officeDocument/2006/customXml" ds:itemID="{E046CAED-500B-4C8F-8D90-C1092E37A552}"/>
</file>

<file path=customXml/itemProps3.xml><?xml version="1.0" encoding="utf-8"?>
<ds:datastoreItem xmlns:ds="http://schemas.openxmlformats.org/officeDocument/2006/customXml" ds:itemID="{814D5D24-95F2-40C3-9447-8F60EF9C397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 BLANCA</vt:lpstr>
      <vt:lpstr>Arial</vt:lpstr>
      <vt:lpstr>Calibri</vt:lpstr>
      <vt:lpstr>Calibri Light</vt:lpstr>
      <vt:lpstr>Office</vt:lpstr>
      <vt:lpstr>Mayer &amp; Co.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Mayer &amp; Co.</dc:title>
  <dc:creator>Lina Wagner</dc:creator>
  <cp:lastModifiedBy>Lina Wagner</cp:lastModifiedBy>
  <cp:revision>1</cp:revision>
  <dcterms:created xsi:type="dcterms:W3CDTF">2015-11-21T14:49:48Z</dcterms:created>
  <dcterms:modified xsi:type="dcterms:W3CDTF">2015-11-21T14:50:05Z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