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854" autoAdjust="0"/>
    <p:restoredTop sz="86352" autoAdjust="0"/>
  </p:normalViewPr>
  <p:slideViewPr>
    <p:cSldViewPr snapToGrid="0">
      <p:cViewPr varScale="1">
        <p:scale>
          <a:sx n="71" d="100"/>
          <a:sy n="71" d="100"/>
        </p:scale>
        <p:origin x="91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765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880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435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CD084-66B2-44CD-B08D-9B8E02F53E7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699911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12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06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49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9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8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59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16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34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48A77-EF7C-45B3-8726-7E26076877FD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7393A-B5D0-4C45-A58A-00C7569AB0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96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Marketing-Bericht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6911" y="1785926"/>
            <a:ext cx="8077200" cy="1499616"/>
          </a:xfrm>
        </p:spPr>
        <p:txBody>
          <a:bodyPr/>
          <a:lstStyle/>
          <a:p>
            <a:r>
              <a:rPr lang="de-DE" dirty="0"/>
              <a:t>Mono &amp; Poly AG</a:t>
            </a:r>
          </a:p>
        </p:txBody>
      </p:sp>
    </p:spTree>
    <p:extLst>
      <p:ext uri="{BB962C8B-B14F-4D97-AF65-F5344CB8AC3E}">
        <p14:creationId xmlns:p14="http://schemas.microsoft.com/office/powerpoint/2010/main" val="129582341"/>
      </p:ext>
    </p:extLst>
  </p:cSld>
  <p:clrMapOvr>
    <a:masterClrMapping/>
  </p:clrMapOvr>
  <p:transition spd="slow" advTm="5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 Weg in die Zukunft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Erhöhung des Marktanteils durch Ausbau der Vertriebswege</a:t>
            </a:r>
          </a:p>
          <a:p>
            <a:r>
              <a:rPr lang="de-DE" dirty="0"/>
              <a:t>Investitionen im Bereich Forschung und Entwicklung</a:t>
            </a:r>
          </a:p>
          <a:p>
            <a:pPr lvl="1"/>
            <a:r>
              <a:rPr lang="de-DE" dirty="0"/>
              <a:t>Beteiligung an Gemeinschaftsforschung</a:t>
            </a:r>
          </a:p>
          <a:p>
            <a:pPr lvl="1"/>
            <a:r>
              <a:rPr lang="de-DE" dirty="0"/>
              <a:t>Vergabe von Auftragsforschung</a:t>
            </a:r>
          </a:p>
        </p:txBody>
      </p:sp>
    </p:spTree>
    <p:extLst>
      <p:ext uri="{BB962C8B-B14F-4D97-AF65-F5344CB8AC3E}">
        <p14:creationId xmlns:p14="http://schemas.microsoft.com/office/powerpoint/2010/main" val="2508557000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Erreichen der Marktführerschaft</a:t>
            </a:r>
          </a:p>
          <a:p>
            <a:r>
              <a:rPr lang="de-DE" dirty="0"/>
              <a:t>Ausweitung des Exports nach Westeuropa</a:t>
            </a:r>
          </a:p>
          <a:p>
            <a:r>
              <a:rPr lang="de-DE" dirty="0"/>
              <a:t>Entwicklung innovativer Produkte</a:t>
            </a:r>
          </a:p>
        </p:txBody>
      </p:sp>
    </p:spTree>
    <p:extLst>
      <p:ext uri="{BB962C8B-B14F-4D97-AF65-F5344CB8AC3E}">
        <p14:creationId xmlns:p14="http://schemas.microsoft.com/office/powerpoint/2010/main" val="3918007879"/>
      </p:ext>
    </p:extLst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Jetzige Situation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Großer Konkurrenzdruck</a:t>
            </a:r>
          </a:p>
          <a:p>
            <a:r>
              <a:rPr lang="de-DE" dirty="0"/>
              <a:t>Zu wenig Neukunden</a:t>
            </a:r>
          </a:p>
          <a:p>
            <a:r>
              <a:rPr lang="de-DE" dirty="0"/>
              <a:t>Hohe Abhängigkeit von Großhändlern</a:t>
            </a:r>
          </a:p>
          <a:p>
            <a:r>
              <a:rPr lang="de-DE" dirty="0"/>
              <a:t>Rückläufige Umsatzzahlen</a:t>
            </a:r>
          </a:p>
        </p:txBody>
      </p:sp>
    </p:spTree>
    <p:extLst>
      <p:ext uri="{BB962C8B-B14F-4D97-AF65-F5344CB8AC3E}">
        <p14:creationId xmlns:p14="http://schemas.microsoft.com/office/powerpoint/2010/main" val="304811367"/>
      </p:ext>
    </p:extLst>
  </p:cSld>
  <p:clrMapOvr>
    <a:masterClrMapping/>
  </p:clrMapOvr>
  <p:transition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Gründe für diese Situation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Verkaufsgebiete sind zu groß</a:t>
            </a:r>
          </a:p>
          <a:p>
            <a:pPr lvl="1"/>
            <a:r>
              <a:rPr lang="de-DE" dirty="0"/>
              <a:t>Können nicht optimal betreut werden</a:t>
            </a:r>
          </a:p>
          <a:p>
            <a:pPr lvl="1"/>
            <a:r>
              <a:rPr lang="de-DE" dirty="0"/>
              <a:t>Dadurch unzufriedene Kunden</a:t>
            </a:r>
          </a:p>
          <a:p>
            <a:r>
              <a:rPr lang="de-DE" dirty="0"/>
              <a:t>Wenig Neuentwicklungen</a:t>
            </a:r>
          </a:p>
        </p:txBody>
      </p:sp>
    </p:spTree>
    <p:extLst>
      <p:ext uri="{BB962C8B-B14F-4D97-AF65-F5344CB8AC3E}">
        <p14:creationId xmlns:p14="http://schemas.microsoft.com/office/powerpoint/2010/main" val="2439705925"/>
      </p:ext>
    </p:extLst>
  </p:cSld>
  <p:clrMapOvr>
    <a:masterClrMapping/>
  </p:clrMapOvr>
  <p:transition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Mögliche Alternativen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dirty="0"/>
              <a:t>Vorschläge</a:t>
            </a:r>
          </a:p>
          <a:p>
            <a:pPr lvl="1">
              <a:lnSpc>
                <a:spcPct val="90000"/>
              </a:lnSpc>
            </a:pPr>
            <a:r>
              <a:rPr lang="de-DE" dirty="0"/>
              <a:t>Neustrukturierung der Absatzgebiete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Personalbedarf im Außendienst erhöhen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Besondere Betreuung des Großhandels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Verstärkte Neukundenwerbung</a:t>
            </a:r>
          </a:p>
          <a:p>
            <a:pPr lvl="1">
              <a:lnSpc>
                <a:spcPct val="90000"/>
              </a:lnSpc>
            </a:pPr>
            <a:r>
              <a:rPr lang="de-DE" dirty="0"/>
              <a:t>Verbesserung des Kundendienstes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Hotline</a:t>
            </a:r>
          </a:p>
          <a:p>
            <a:pPr lvl="3">
              <a:lnSpc>
                <a:spcPct val="90000"/>
              </a:lnSpc>
            </a:pPr>
            <a:r>
              <a:rPr lang="de-DE" dirty="0"/>
              <a:t>0130-123567</a:t>
            </a:r>
          </a:p>
          <a:p>
            <a:pPr lvl="2">
              <a:lnSpc>
                <a:spcPct val="90000"/>
              </a:lnSpc>
            </a:pPr>
            <a:r>
              <a:rPr lang="de-DE" dirty="0"/>
              <a:t>24-Stunden-Lieferservice</a:t>
            </a:r>
          </a:p>
        </p:txBody>
      </p:sp>
    </p:spTree>
    <p:extLst>
      <p:ext uri="{BB962C8B-B14F-4D97-AF65-F5344CB8AC3E}">
        <p14:creationId xmlns:p14="http://schemas.microsoft.com/office/powerpoint/2010/main" val="3079847505"/>
      </p:ext>
    </p:extLst>
  </p:cSld>
  <p:clrMapOvr>
    <a:masterClrMapping/>
  </p:clrMapOvr>
  <p:transition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Empfehlung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Motivation der Mitarbeiter durch</a:t>
            </a:r>
          </a:p>
          <a:p>
            <a:pPr lvl="1"/>
            <a:r>
              <a:rPr lang="de-DE" dirty="0"/>
              <a:t>Umsatzprämie</a:t>
            </a:r>
          </a:p>
          <a:p>
            <a:pPr lvl="1"/>
            <a:r>
              <a:rPr lang="de-DE" dirty="0"/>
              <a:t>Schulung und Weiterbildung</a:t>
            </a:r>
          </a:p>
          <a:p>
            <a:r>
              <a:rPr lang="de-DE" dirty="0"/>
              <a:t>Intensive Akquisition von Großkunden</a:t>
            </a:r>
          </a:p>
          <a:p>
            <a:r>
              <a:rPr lang="de-DE" dirty="0"/>
              <a:t>Verstärkte Werbung in neuen Medien</a:t>
            </a:r>
          </a:p>
          <a:p>
            <a:r>
              <a:rPr lang="de-DE" dirty="0"/>
              <a:t>Marktgerechte Preisgestaltung</a:t>
            </a:r>
          </a:p>
          <a:p>
            <a:pPr lvl="1"/>
            <a:r>
              <a:rPr lang="de-DE" dirty="0"/>
              <a:t>Mengenrabatte und Boni</a:t>
            </a:r>
          </a:p>
        </p:txBody>
      </p:sp>
    </p:spTree>
    <p:extLst>
      <p:ext uri="{BB962C8B-B14F-4D97-AF65-F5344CB8AC3E}">
        <p14:creationId xmlns:p14="http://schemas.microsoft.com/office/powerpoint/2010/main" val="3588418326"/>
      </p:ext>
    </p:extLst>
  </p:cSld>
  <p:clrMapOvr>
    <a:masterClrMapping/>
  </p:clrMapOvr>
  <p:transition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F3A61B-5A26-4CA7-9C1D-3441FB94E425}"/>
</file>

<file path=customXml/itemProps2.xml><?xml version="1.0" encoding="utf-8"?>
<ds:datastoreItem xmlns:ds="http://schemas.openxmlformats.org/officeDocument/2006/customXml" ds:itemID="{27E27C9E-FAAA-4E2F-B400-9F6883E9D370}"/>
</file>

<file path=customXml/itemProps3.xml><?xml version="1.0" encoding="utf-8"?>
<ds:datastoreItem xmlns:ds="http://schemas.openxmlformats.org/officeDocument/2006/customXml" ds:itemID="{BD01A675-4850-45FB-BF1C-8364AD3FBEA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Breitbild</PresentationFormat>
  <Paragraphs>39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Marketing-Bericht</vt:lpstr>
      <vt:lpstr>Unser Weg in die Zukunft</vt:lpstr>
      <vt:lpstr>Ziele</vt:lpstr>
      <vt:lpstr>Jetzige Situation</vt:lpstr>
      <vt:lpstr>Gründe für diese Situation</vt:lpstr>
      <vt:lpstr>Mögliche Alternativen</vt:lpstr>
      <vt:lpstr>Empfehlung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Marketing-Bericht</dc:title>
  <dc:creator>Lina Wagner</dc:creator>
  <cp:lastModifiedBy>Beatrice Gubler</cp:lastModifiedBy>
  <cp:revision>3</cp:revision>
  <dcterms:created xsi:type="dcterms:W3CDTF">2015-11-05T12:48:47Z</dcterms:created>
  <dcterms:modified xsi:type="dcterms:W3CDTF">2019-10-09T15:08:51Z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