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83" d="100"/>
          <a:sy n="83" d="100"/>
        </p:scale>
        <p:origin x="38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2B5FC-701F-4E3C-8EFE-6AE8F83835D8}" type="datetimeFigureOut">
              <a:rPr lang="de-DE" smtClean="0"/>
              <a:t>16.10.2019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990B2-2CF1-400B-9D7B-CAA3F2822FB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3307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spcAft>
                <a:spcPts val="1200"/>
              </a:spcAft>
              <a:buNone/>
              <a:defRPr b="1"/>
            </a:lvl1pPr>
            <a:lvl3pPr marL="1143000" indent="-228600">
              <a:buFont typeface="Symbol" panose="05050102010706020507" pitchFamily="18" charset="2"/>
              <a:buChar char="-"/>
              <a:defRPr/>
            </a:lvl3pPr>
            <a:lvl5pPr marL="2057400" indent="-228600">
              <a:buFont typeface="Courier New" panose="02070309020205020404" pitchFamily="49" charset="0"/>
              <a:buChar char="o"/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2B5FC-701F-4E3C-8EFE-6AE8F83835D8}" type="datetimeFigureOut">
              <a:rPr lang="de-DE" smtClean="0"/>
              <a:t>16.10.2019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990B2-2CF1-400B-9D7B-CAA3F2822FB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1319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C2B5FC-701F-4E3C-8EFE-6AE8F83835D8}" type="datetimeFigureOut">
              <a:rPr lang="de-DE" smtClean="0"/>
              <a:t>16.10.2019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7990B2-2CF1-400B-9D7B-CAA3F2822FB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1587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Zwischenüberschrift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34411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Ziele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Entwicklung</a:t>
            </a:r>
          </a:p>
          <a:p>
            <a:pPr lvl="1"/>
            <a:r>
              <a:rPr lang="de-DE" dirty="0"/>
              <a:t>Schnelle Umsetzung der gesetzlichen Vorgaben</a:t>
            </a:r>
          </a:p>
          <a:p>
            <a:pPr lvl="1"/>
            <a:r>
              <a:rPr lang="de-DE" dirty="0"/>
              <a:t>Dokumentation der zentralen Prozesse</a:t>
            </a:r>
          </a:p>
          <a:p>
            <a:r>
              <a:rPr lang="de-DE" dirty="0"/>
              <a:t>Produktion</a:t>
            </a:r>
          </a:p>
          <a:p>
            <a:pPr lvl="1"/>
            <a:r>
              <a:rPr lang="de-DE" dirty="0"/>
              <a:t>Gleichmäßig hohe Produktqualität</a:t>
            </a:r>
          </a:p>
          <a:p>
            <a:pPr lvl="1"/>
            <a:r>
              <a:rPr lang="de-DE" dirty="0"/>
              <a:t>Geringe Ausschussquote</a:t>
            </a:r>
          </a:p>
          <a:p>
            <a:pPr lvl="2"/>
            <a:r>
              <a:rPr lang="de-DE" dirty="0"/>
              <a:t>Druckqualität</a:t>
            </a:r>
          </a:p>
          <a:p>
            <a:pPr lvl="2"/>
            <a:r>
              <a:rPr lang="de-DE" dirty="0"/>
              <a:t>Qualität der Bindung</a:t>
            </a:r>
          </a:p>
        </p:txBody>
      </p:sp>
    </p:spTree>
    <p:extLst>
      <p:ext uri="{BB962C8B-B14F-4D97-AF65-F5344CB8AC3E}">
        <p14:creationId xmlns:p14="http://schemas.microsoft.com/office/powerpoint/2010/main" val="15759534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orlage mit Zwischenüberschrift" id="{D7DF90A6-15FC-450D-8B6B-C019C1DF52F9}" vid="{25D66E2A-68BB-49E5-9EE0-AAC173EE6579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36E93974DE7E0448DB42DDCBB8F0581" ma:contentTypeVersion="9" ma:contentTypeDescription="Ein neues Dokument erstellen." ma:contentTypeScope="" ma:versionID="376e831f0414ef421c3eb24df887be0f">
  <xsd:schema xmlns:xsd="http://www.w3.org/2001/XMLSchema" xmlns:xs="http://www.w3.org/2001/XMLSchema" xmlns:p="http://schemas.microsoft.com/office/2006/metadata/properties" xmlns:ns2="fc3f67b7-4e1d-4c89-bb2e-ae4b8b5d69df" xmlns:ns3="9a368bf2-ed05-4aa2-af06-b7a648b01e63" targetNamespace="http://schemas.microsoft.com/office/2006/metadata/properties" ma:root="true" ma:fieldsID="1ac15629f476b026b03829b70d4ac205" ns2:_="" ns3:_="">
    <xsd:import namespace="fc3f67b7-4e1d-4c89-bb2e-ae4b8b5d69df"/>
    <xsd:import namespace="9a368bf2-ed05-4aa2-af06-b7a648b01e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3f67b7-4e1d-4c89-bb2e-ae4b8b5d69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368bf2-ed05-4aa2-af06-b7a648b01e6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C1D7C99-5E5C-4693-BE45-35D356EFFB0B}"/>
</file>

<file path=customXml/itemProps2.xml><?xml version="1.0" encoding="utf-8"?>
<ds:datastoreItem xmlns:ds="http://schemas.openxmlformats.org/officeDocument/2006/customXml" ds:itemID="{374C3032-8549-45F4-BFDB-810DD5A330EE}"/>
</file>

<file path=customXml/itemProps3.xml><?xml version="1.0" encoding="utf-8"?>
<ds:datastoreItem xmlns:ds="http://schemas.openxmlformats.org/officeDocument/2006/customXml" ds:itemID="{767CFE2D-DB43-4331-BD80-AB2D6E10804C}"/>
</file>

<file path=docProps/app.xml><?xml version="1.0" encoding="utf-8"?>
<Properties xmlns="http://schemas.openxmlformats.org/officeDocument/2006/extended-properties" xmlns:vt="http://schemas.openxmlformats.org/officeDocument/2006/docPropsVTypes">
  <Template>Vorlage mit Zwischenüberschrift</Template>
  <TotalTime>0</TotalTime>
  <Words>22</Words>
  <Application>Microsoft Office PowerPoint</Application>
  <PresentationFormat>Breitbild</PresentationFormat>
  <Paragraphs>10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Courier New</vt:lpstr>
      <vt:lpstr>Symbol</vt:lpstr>
      <vt:lpstr>Office</vt:lpstr>
      <vt:lpstr>Zwischenüberschrift</vt:lpstr>
      <vt:lpstr>Ziele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Zwischenüberschrift</dc:title>
  <dc:creator>Lina Wagner</dc:creator>
  <cp:lastModifiedBy>Beatrice Gubler</cp:lastModifiedBy>
  <cp:revision>1</cp:revision>
  <dcterms:created xsi:type="dcterms:W3CDTF">2015-11-12T12:23:58Z</dcterms:created>
  <dcterms:modified xsi:type="dcterms:W3CDTF">2019-10-16T10:21:42Z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0x010100836E93974DE7E0448DB42DDCBB8F0581</vt:lpwstr>
  </property>
</Properties>
</file>