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theme/themeOverride4.xml" ContentType="application/vnd.openxmlformats-officedocument.themeOverrid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5.xml" ContentType="application/vnd.openxmlformats-officedocument.theme+xml"/>
  <Override PartName="/ppt/theme/themeOverride3.xml" ContentType="application/vnd.openxmlformats-officedocument.themeOverr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</p:sldMasterIdLst>
  <p:notesMasterIdLst>
    <p:notesMasterId r:id="rId9"/>
  </p:notesMasterIdLst>
  <p:sldIdLst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FD385-91A0-43D1-B062-D069317D28EC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C1905-9FE6-4F8A-A212-3281ED3684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7521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Hinweise zu Farbkombinationen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F881E1-0837-423F-98CF-1222E0DA82ED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2393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2A68D-2F2E-4324-8E34-5A0C90E009AE}" type="slidenum"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0663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2A68D-2F2E-4324-8E34-5A0C90E009AE}" type="slidenum"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4631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2A68D-2F2E-4324-8E34-5A0C90E009AE}" type="slidenum"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9695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2A68D-2F2E-4324-8E34-5A0C90E009AE}" type="slidenum"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4315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B9456E-A877-49B9-93D6-01614EDF142E}" type="slidenum"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228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B9456E-A877-49B9-93D6-01614EDF142E}" type="slidenum"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6587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B9456E-A877-49B9-93D6-01614EDF142E}" type="slidenum"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659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B9456E-A877-49B9-93D6-01614EDF142E}" type="slidenum"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1241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Komplementärkontrast von Rot und Grün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295775" y="2852739"/>
            <a:ext cx="3600450" cy="22320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8014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Kaltfarbiges Objekt auf "warmem" Hintergrund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295775" y="2852739"/>
            <a:ext cx="3600450" cy="22320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23531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4D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solidFill>
                  <a:srgbClr val="FFFFFF"/>
                </a:solidFill>
              </a:rPr>
              <a:t>Folie mit Grautönen 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295775" y="2852739"/>
            <a:ext cx="3600450" cy="2232025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2984364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544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solidFill>
                  <a:srgbClr val="FFFFC9"/>
                </a:solidFill>
              </a:rPr>
              <a:t>Folie mit eingefärbten Grautönen 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4295775" y="2852739"/>
            <a:ext cx="3600450" cy="2232025"/>
          </a:xfrm>
          <a:prstGeom prst="rect">
            <a:avLst/>
          </a:prstGeom>
          <a:solidFill>
            <a:srgbClr val="978E9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280540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00FF00"/>
    </a:lt1>
    <a:dk2>
      <a:srgbClr val="000000"/>
    </a:dk2>
    <a:lt2>
      <a:srgbClr val="808080"/>
    </a:lt2>
    <a:accent1>
      <a:srgbClr val="FF0000"/>
    </a:accent1>
    <a:accent2>
      <a:srgbClr val="333399"/>
    </a:accent2>
    <a:accent3>
      <a:srgbClr val="AAFFAA"/>
    </a:accent3>
    <a:accent4>
      <a:srgbClr val="000000"/>
    </a:accent4>
    <a:accent5>
      <a:srgbClr val="FFAAAA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0000"/>
    </a:lt1>
    <a:dk2>
      <a:srgbClr val="000000"/>
    </a:dk2>
    <a:lt2>
      <a:srgbClr val="808080"/>
    </a:lt2>
    <a:accent1>
      <a:srgbClr val="00FFFF"/>
    </a:accent1>
    <a:accent2>
      <a:srgbClr val="333399"/>
    </a:accent2>
    <a:accent3>
      <a:srgbClr val="FFAAAA"/>
    </a:accent3>
    <a:accent4>
      <a:srgbClr val="000000"/>
    </a:accent4>
    <a:accent5>
      <a:srgbClr val="AAFFF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5B5D6B"/>
    </a:dk1>
    <a:lt1>
      <a:srgbClr val="FFFFFF"/>
    </a:lt1>
    <a:dk2>
      <a:srgbClr val="5A5C6C"/>
    </a:dk2>
    <a:lt2>
      <a:srgbClr val="E7E8DC"/>
    </a:lt2>
    <a:accent1>
      <a:srgbClr val="988CA0"/>
    </a:accent1>
    <a:accent2>
      <a:srgbClr val="9383B3"/>
    </a:accent2>
    <a:accent3>
      <a:srgbClr val="B5B5BA"/>
    </a:accent3>
    <a:accent4>
      <a:srgbClr val="DADADA"/>
    </a:accent4>
    <a:accent5>
      <a:srgbClr val="CAC5CD"/>
    </a:accent5>
    <a:accent6>
      <a:srgbClr val="8576A2"/>
    </a:accent6>
    <a:hlink>
      <a:srgbClr val="A3C145"/>
    </a:hlink>
    <a:folHlink>
      <a:srgbClr val="6FA9B7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5B5D6B"/>
    </a:dk1>
    <a:lt1>
      <a:srgbClr val="FFFFFF"/>
    </a:lt1>
    <a:dk2>
      <a:srgbClr val="5A5C6C"/>
    </a:dk2>
    <a:lt2>
      <a:srgbClr val="E7E8DC"/>
    </a:lt2>
    <a:accent1>
      <a:srgbClr val="988CA0"/>
    </a:accent1>
    <a:accent2>
      <a:srgbClr val="9383B3"/>
    </a:accent2>
    <a:accent3>
      <a:srgbClr val="B5B5BA"/>
    </a:accent3>
    <a:accent4>
      <a:srgbClr val="DADADA"/>
    </a:accent4>
    <a:accent5>
      <a:srgbClr val="CAC5CD"/>
    </a:accent5>
    <a:accent6>
      <a:srgbClr val="8576A2"/>
    </a:accent6>
    <a:hlink>
      <a:srgbClr val="A3C145"/>
    </a:hlink>
    <a:folHlink>
      <a:srgbClr val="6FA9B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5296791-73B1-414A-9FA7-6BF2CE74F06D}"/>
</file>

<file path=customXml/itemProps2.xml><?xml version="1.0" encoding="utf-8"?>
<ds:datastoreItem xmlns:ds="http://schemas.openxmlformats.org/officeDocument/2006/customXml" ds:itemID="{90EB1E2E-04FD-40F6-AE93-1318040A3E55}"/>
</file>

<file path=customXml/itemProps3.xml><?xml version="1.0" encoding="utf-8"?>
<ds:datastoreItem xmlns:ds="http://schemas.openxmlformats.org/officeDocument/2006/customXml" ds:itemID="{C76DD3DF-337D-4A25-8670-D5E7D76C708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Breitbild</PresentationFormat>
  <Paragraphs>6</Paragraphs>
  <Slides>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4</vt:i4>
      </vt:variant>
    </vt:vector>
  </HeadingPairs>
  <TitlesOfParts>
    <vt:vector size="10" baseType="lpstr">
      <vt:lpstr>Arial</vt:lpstr>
      <vt:lpstr>Calibri</vt:lpstr>
      <vt:lpstr>Standarddesign</vt:lpstr>
      <vt:lpstr>1_Standarddesign</vt:lpstr>
      <vt:lpstr>2_Standarddesign</vt:lpstr>
      <vt:lpstr>3_Standarddesign</vt:lpstr>
      <vt:lpstr>Komplementärkontrast von Rot und Grün</vt:lpstr>
      <vt:lpstr>Kaltfarbiges Objekt auf "warmem" Hintergrund</vt:lpstr>
      <vt:lpstr>Folie mit Grautönen </vt:lpstr>
      <vt:lpstr>Folie mit eingefärbten Grautönen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Komplementärkontrast von Rot und Grün</dc:title>
  <dc:creator>Lina Wagner</dc:creator>
  <cp:lastModifiedBy>Beatrice Gubler</cp:lastModifiedBy>
  <cp:revision>1</cp:revision>
  <dcterms:created xsi:type="dcterms:W3CDTF">2015-11-10T12:38:37Z</dcterms:created>
  <dcterms:modified xsi:type="dcterms:W3CDTF">2019-10-16T09:20:08Z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