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018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51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424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8694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685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852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5500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189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080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33933-2D26-4A09-86BA-1E8CDC40777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EC331D-CB6E-4CAE-BD7D-1FD11E1F29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37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3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264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496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80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52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25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14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618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7EBF5-9DB8-4979-AE91-2DEEE46F20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CB551C-8504-45D6-A039-6BEA51B79B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898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ign1-E1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ine Designschriftart">
      <a:majorFont>
        <a:latin typeface="Candara"/>
        <a:ea typeface=""/>
        <a:cs typeface=""/>
      </a:majorFont>
      <a:minorFont>
        <a:latin typeface="Franklin Gothic Book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-E1" id="{29C216DA-EB44-497F-8C9E-D99F0941F689}" vid="{B9BDEE4B-5D8F-47B3-8A0F-08DF68E0AA6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C71376-9648-4FDD-98A3-CE97BFDEE09F}"/>
</file>

<file path=customXml/itemProps2.xml><?xml version="1.0" encoding="utf-8"?>
<ds:datastoreItem xmlns:ds="http://schemas.openxmlformats.org/officeDocument/2006/customXml" ds:itemID="{56B9B46C-9DFA-4139-9466-4D47A3CDE334}"/>
</file>

<file path=customXml/itemProps3.xml><?xml version="1.0" encoding="utf-8"?>
<ds:datastoreItem xmlns:ds="http://schemas.openxmlformats.org/officeDocument/2006/customXml" ds:itemID="{B15DD3B4-0E1C-491F-9C73-2020AE8177C5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Candara</vt:lpstr>
      <vt:lpstr>Wingdings 3</vt:lpstr>
      <vt:lpstr>Design1-E1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Beatrice Gubler</dc:creator>
  <cp:lastModifiedBy>Beatrice Gubler</cp:lastModifiedBy>
  <cp:revision>1</cp:revision>
  <dcterms:created xsi:type="dcterms:W3CDTF">2019-10-10T13:12:13Z</dcterms:created>
  <dcterms:modified xsi:type="dcterms:W3CDTF">2019-10-10T13:14:24Z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