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diagrams/layout1.xml" ContentType="application/vnd.openxmlformats-officedocument.drawingml.diagramLayout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1.xml" ContentType="application/vnd.openxmlformats-officedocument.presentationml.comments+xml"/>
  <Override PartName="/ppt/diagrams/quickStyle1.xml" ContentType="application/vnd.openxmlformats-officedocument.drawingml.diagramStyl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Laura Thomas" initials="LT" lastIdx="1" clrIdx="0">
    <p:extLst>
      <p:ext uri="{19B8F6BF-5375-455C-9EA6-DF929625EA0E}">
        <p15:presenceInfo xmlns:p15="http://schemas.microsoft.com/office/powerpoint/2012/main" userId="Laura Thomas" providerId="None"/>
      </p:ext>
    </p:extLst>
  </p:cmAuthor>
  <p:cmAuthor id="3" name="Claudia Winterer" initials="CD" lastIdx="1" clrIdx="1">
    <p:extLst>
      <p:ext uri="{19B8F6BF-5375-455C-9EA6-DF929625EA0E}">
        <p15:presenceInfo xmlns:p15="http://schemas.microsoft.com/office/powerpoint/2012/main" userId="Claudia Winterer" providerId="None"/>
      </p:ext>
    </p:extLst>
  </p:cmAuthor>
  <p:cmAuthor id="4" name="Lina Wagner" initials="LW" lastIdx="3" clrIdx="2">
    <p:extLst>
      <p:ext uri="{19B8F6BF-5375-455C-9EA6-DF929625EA0E}">
        <p15:presenceInfo xmlns:p15="http://schemas.microsoft.com/office/powerpoint/2012/main" userId="a68effda87b568bf" providerId="Windows Live"/>
      </p:ext>
    </p:extLst>
  </p:cmAuthor>
  <p:cmAuthor id="5" name="O. Grill" initials="OG" lastIdx="1" clrIdx="3">
    <p:extLst>
      <p:ext uri="{19B8F6BF-5375-455C-9EA6-DF929625EA0E}">
        <p15:presenceInfo xmlns:p15="http://schemas.microsoft.com/office/powerpoint/2012/main" userId="394f8ff14f99fcaf" providerId="Windows Live"/>
      </p:ext>
    </p:extLst>
  </p:cmAuthor>
  <p:cmAuthor id="6" name="Beatrice Gubler" initials="BG" lastIdx="2" clrIdx="4">
    <p:extLst>
      <p:ext uri="{19B8F6BF-5375-455C-9EA6-DF929625EA0E}">
        <p15:presenceInfo xmlns:p15="http://schemas.microsoft.com/office/powerpoint/2012/main" userId="S::BeatriceGubler@herdtverlag.net::2a59b456-4549-40e0-ba49-b72c4c99ac6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148" autoAdjust="0"/>
    <p:restoredTop sz="94660"/>
  </p:normalViewPr>
  <p:slideViewPr>
    <p:cSldViewPr snapToGrid="0">
      <p:cViewPr varScale="1">
        <p:scale>
          <a:sx n="82" d="100"/>
          <a:sy n="82" d="100"/>
        </p:scale>
        <p:origin x="53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6" dt="2019-10-17T13:39:02.100" idx="1">
    <p:pos x="10" y="10"/>
    <p:text>Frau Dietz hat geheiratet und heißt jetzt Winter. Bitte im Organigramm entsprechend ändern. Danke!</p:text>
    <p:extLst>
      <p:ext uri="{C676402C-5697-4E1C-873F-D02D1690AC5C}">
        <p15:threadingInfo xmlns:p15="http://schemas.microsoft.com/office/powerpoint/2012/main" timeZoneBias="-12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959A41-7E95-4DF0-90F9-0FA2C54C1DA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DCEF0C42-DD45-4499-9793-B3AF8B0E796F}">
      <dgm:prSet phldrT="[Text]" custT="1"/>
      <dgm:spPr/>
      <dgm:t>
        <a:bodyPr/>
        <a:lstStyle/>
        <a:p>
          <a:r>
            <a:rPr lang="de-DE" sz="2000" dirty="0"/>
            <a:t>Frank Habel </a:t>
          </a:r>
          <a:r>
            <a:rPr lang="de-DE" sz="1800" dirty="0"/>
            <a:t>Abteilungsleiter</a:t>
          </a:r>
        </a:p>
      </dgm:t>
    </dgm:pt>
    <dgm:pt modelId="{00119129-2AB7-490A-9F1B-E5067F81BF62}" type="parTrans" cxnId="{5769BD3D-54EA-4BA6-9573-2A714AAFC077}">
      <dgm:prSet/>
      <dgm:spPr/>
      <dgm:t>
        <a:bodyPr/>
        <a:lstStyle/>
        <a:p>
          <a:endParaRPr lang="de-DE"/>
        </a:p>
      </dgm:t>
    </dgm:pt>
    <dgm:pt modelId="{0E40947E-D06E-4A59-8990-4300B55050E7}" type="sibTrans" cxnId="{5769BD3D-54EA-4BA6-9573-2A714AAFC077}">
      <dgm:prSet/>
      <dgm:spPr/>
      <dgm:t>
        <a:bodyPr/>
        <a:lstStyle/>
        <a:p>
          <a:endParaRPr lang="de-DE"/>
        </a:p>
      </dgm:t>
    </dgm:pt>
    <dgm:pt modelId="{030F18F7-D96A-4F91-BA64-2F146A6C19E0}">
      <dgm:prSet phldrT="[Text]" custT="1"/>
      <dgm:spPr/>
      <dgm:t>
        <a:bodyPr/>
        <a:lstStyle/>
        <a:p>
          <a:r>
            <a:rPr lang="de-DE" sz="2000" dirty="0"/>
            <a:t>Claudia Dietz </a:t>
          </a:r>
          <a:r>
            <a:rPr lang="de-DE" sz="1800" dirty="0"/>
            <a:t>Sachbearbeiterin</a:t>
          </a:r>
        </a:p>
      </dgm:t>
    </dgm:pt>
    <dgm:pt modelId="{CB54F024-CF6A-47C1-B050-1B60EEE8FC23}" type="parTrans" cxnId="{D158655A-7DEB-4A88-B8CC-8F4408A20752}">
      <dgm:prSet/>
      <dgm:spPr/>
      <dgm:t>
        <a:bodyPr/>
        <a:lstStyle/>
        <a:p>
          <a:endParaRPr lang="de-DE"/>
        </a:p>
      </dgm:t>
    </dgm:pt>
    <dgm:pt modelId="{584B67D9-0457-49ED-AA56-2A2B89827FED}" type="sibTrans" cxnId="{D158655A-7DEB-4A88-B8CC-8F4408A20752}">
      <dgm:prSet/>
      <dgm:spPr/>
      <dgm:t>
        <a:bodyPr/>
        <a:lstStyle/>
        <a:p>
          <a:endParaRPr lang="de-DE"/>
        </a:p>
      </dgm:t>
    </dgm:pt>
    <dgm:pt modelId="{9CFAF9CA-0E9E-499E-A627-61D33F9AB7F4}">
      <dgm:prSet phldrT="[Text]" custT="1"/>
      <dgm:spPr/>
      <dgm:t>
        <a:bodyPr/>
        <a:lstStyle/>
        <a:p>
          <a:r>
            <a:rPr lang="de-DE" sz="2000" dirty="0"/>
            <a:t>Helga Strebel </a:t>
          </a:r>
          <a:r>
            <a:rPr lang="de-DE" sz="1800" dirty="0"/>
            <a:t>Stellvertretende Abteilungsleiterin</a:t>
          </a:r>
        </a:p>
      </dgm:t>
    </dgm:pt>
    <dgm:pt modelId="{D79579B8-67C4-4BFA-B3DC-9A26A915FDA1}" type="parTrans" cxnId="{D551CA09-8D32-4700-B2F8-B082FC02076E}">
      <dgm:prSet/>
      <dgm:spPr/>
      <dgm:t>
        <a:bodyPr/>
        <a:lstStyle/>
        <a:p>
          <a:endParaRPr lang="de-DE"/>
        </a:p>
      </dgm:t>
    </dgm:pt>
    <dgm:pt modelId="{E1883AAD-97E2-4EBE-9488-CD2458A9858E}" type="sibTrans" cxnId="{D551CA09-8D32-4700-B2F8-B082FC02076E}">
      <dgm:prSet/>
      <dgm:spPr/>
      <dgm:t>
        <a:bodyPr/>
        <a:lstStyle/>
        <a:p>
          <a:endParaRPr lang="de-DE"/>
        </a:p>
      </dgm:t>
    </dgm:pt>
    <dgm:pt modelId="{B0728D64-8474-4956-8538-84A0A45E7BC5}">
      <dgm:prSet phldrT="[Text]" custT="1"/>
      <dgm:spPr/>
      <dgm:t>
        <a:bodyPr/>
        <a:lstStyle/>
        <a:p>
          <a:r>
            <a:rPr lang="de-DE" sz="2000" dirty="0"/>
            <a:t>Horst Beyer </a:t>
          </a:r>
          <a:r>
            <a:rPr lang="de-DE" sz="1800" dirty="0"/>
            <a:t>Sachbearbeiter</a:t>
          </a:r>
          <a:br>
            <a:rPr lang="de-DE" sz="2000" dirty="0"/>
          </a:br>
          <a:endParaRPr lang="de-DE" sz="1800" dirty="0"/>
        </a:p>
      </dgm:t>
    </dgm:pt>
    <dgm:pt modelId="{0E06FC79-6322-481B-AF73-135066EA2FF8}" type="parTrans" cxnId="{721FB95A-7E12-4CEA-8127-FC83BED348A3}">
      <dgm:prSet/>
      <dgm:spPr/>
      <dgm:t>
        <a:bodyPr/>
        <a:lstStyle/>
        <a:p>
          <a:endParaRPr lang="de-DE"/>
        </a:p>
      </dgm:t>
    </dgm:pt>
    <dgm:pt modelId="{09930C6C-9862-481E-AB64-D2964094A590}" type="sibTrans" cxnId="{721FB95A-7E12-4CEA-8127-FC83BED348A3}">
      <dgm:prSet/>
      <dgm:spPr/>
      <dgm:t>
        <a:bodyPr/>
        <a:lstStyle/>
        <a:p>
          <a:endParaRPr lang="de-DE"/>
        </a:p>
      </dgm:t>
    </dgm:pt>
    <dgm:pt modelId="{F3CB7251-8E70-483A-BD41-DE8C7AA5E981}" type="pres">
      <dgm:prSet presAssocID="{C4959A41-7E95-4DF0-90F9-0FA2C54C1DA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F549CAB-B00E-4072-8F58-1D39EE537F2A}" type="pres">
      <dgm:prSet presAssocID="{DCEF0C42-DD45-4499-9793-B3AF8B0E796F}" presName="hierRoot1" presStyleCnt="0">
        <dgm:presLayoutVars>
          <dgm:hierBranch val="init"/>
        </dgm:presLayoutVars>
      </dgm:prSet>
      <dgm:spPr/>
    </dgm:pt>
    <dgm:pt modelId="{2AB1B24F-1F66-43FF-8BA8-301CC26F3E3F}" type="pres">
      <dgm:prSet presAssocID="{DCEF0C42-DD45-4499-9793-B3AF8B0E796F}" presName="rootComposite1" presStyleCnt="0"/>
      <dgm:spPr/>
    </dgm:pt>
    <dgm:pt modelId="{2D8097EA-DDE0-42CB-BDD5-EBC2E9B250F3}" type="pres">
      <dgm:prSet presAssocID="{DCEF0C42-DD45-4499-9793-B3AF8B0E796F}" presName="rootText1" presStyleLbl="node0" presStyleIdx="0" presStyleCnt="1">
        <dgm:presLayoutVars>
          <dgm:chPref val="3"/>
        </dgm:presLayoutVars>
      </dgm:prSet>
      <dgm:spPr/>
    </dgm:pt>
    <dgm:pt modelId="{567B9B34-FC91-42B5-BABB-69391988E594}" type="pres">
      <dgm:prSet presAssocID="{DCEF0C42-DD45-4499-9793-B3AF8B0E796F}" presName="rootConnector1" presStyleLbl="node1" presStyleIdx="0" presStyleCnt="0"/>
      <dgm:spPr/>
    </dgm:pt>
    <dgm:pt modelId="{A61259C9-9D36-4C22-A090-75BC429122B7}" type="pres">
      <dgm:prSet presAssocID="{DCEF0C42-DD45-4499-9793-B3AF8B0E796F}" presName="hierChild2" presStyleCnt="0"/>
      <dgm:spPr/>
    </dgm:pt>
    <dgm:pt modelId="{CC1A05CD-21FA-467D-AE7D-AAF07926EEBF}" type="pres">
      <dgm:prSet presAssocID="{CB54F024-CF6A-47C1-B050-1B60EEE8FC23}" presName="Name37" presStyleLbl="parChTrans1D2" presStyleIdx="0" presStyleCnt="3"/>
      <dgm:spPr/>
    </dgm:pt>
    <dgm:pt modelId="{3CE40743-5FDB-4591-9C08-893D333E0FC3}" type="pres">
      <dgm:prSet presAssocID="{030F18F7-D96A-4F91-BA64-2F146A6C19E0}" presName="hierRoot2" presStyleCnt="0">
        <dgm:presLayoutVars>
          <dgm:hierBranch val="init"/>
        </dgm:presLayoutVars>
      </dgm:prSet>
      <dgm:spPr/>
    </dgm:pt>
    <dgm:pt modelId="{72655C65-74F1-4E69-AAD2-125242EC6DB6}" type="pres">
      <dgm:prSet presAssocID="{030F18F7-D96A-4F91-BA64-2F146A6C19E0}" presName="rootComposite" presStyleCnt="0"/>
      <dgm:spPr/>
    </dgm:pt>
    <dgm:pt modelId="{1C1FCD9A-63CF-4A9E-A082-854F5A4E2D4B}" type="pres">
      <dgm:prSet presAssocID="{030F18F7-D96A-4F91-BA64-2F146A6C19E0}" presName="rootText" presStyleLbl="node2" presStyleIdx="0" presStyleCnt="3">
        <dgm:presLayoutVars>
          <dgm:chPref val="3"/>
        </dgm:presLayoutVars>
      </dgm:prSet>
      <dgm:spPr/>
    </dgm:pt>
    <dgm:pt modelId="{6344749C-3014-41ED-AAD2-787962070906}" type="pres">
      <dgm:prSet presAssocID="{030F18F7-D96A-4F91-BA64-2F146A6C19E0}" presName="rootConnector" presStyleLbl="node2" presStyleIdx="0" presStyleCnt="3"/>
      <dgm:spPr/>
    </dgm:pt>
    <dgm:pt modelId="{C12EDCAF-8FA5-4DFD-9495-3BB140F28BC7}" type="pres">
      <dgm:prSet presAssocID="{030F18F7-D96A-4F91-BA64-2F146A6C19E0}" presName="hierChild4" presStyleCnt="0"/>
      <dgm:spPr/>
    </dgm:pt>
    <dgm:pt modelId="{0741E2CC-B94E-4560-A3FC-A3E3875FF813}" type="pres">
      <dgm:prSet presAssocID="{030F18F7-D96A-4F91-BA64-2F146A6C19E0}" presName="hierChild5" presStyleCnt="0"/>
      <dgm:spPr/>
    </dgm:pt>
    <dgm:pt modelId="{62700F31-5B57-4216-A86C-30ADD58819AE}" type="pres">
      <dgm:prSet presAssocID="{D79579B8-67C4-4BFA-B3DC-9A26A915FDA1}" presName="Name37" presStyleLbl="parChTrans1D2" presStyleIdx="1" presStyleCnt="3"/>
      <dgm:spPr/>
    </dgm:pt>
    <dgm:pt modelId="{FE32CF6C-9827-4F6C-A134-9D81189A511E}" type="pres">
      <dgm:prSet presAssocID="{9CFAF9CA-0E9E-499E-A627-61D33F9AB7F4}" presName="hierRoot2" presStyleCnt="0">
        <dgm:presLayoutVars>
          <dgm:hierBranch val="init"/>
        </dgm:presLayoutVars>
      </dgm:prSet>
      <dgm:spPr/>
    </dgm:pt>
    <dgm:pt modelId="{9ADE5129-6295-4114-A848-A69C1B29AD50}" type="pres">
      <dgm:prSet presAssocID="{9CFAF9CA-0E9E-499E-A627-61D33F9AB7F4}" presName="rootComposite" presStyleCnt="0"/>
      <dgm:spPr/>
    </dgm:pt>
    <dgm:pt modelId="{9C912BA8-A763-4DB8-A0B4-9B8543869F88}" type="pres">
      <dgm:prSet presAssocID="{9CFAF9CA-0E9E-499E-A627-61D33F9AB7F4}" presName="rootText" presStyleLbl="node2" presStyleIdx="1" presStyleCnt="3">
        <dgm:presLayoutVars>
          <dgm:chPref val="3"/>
        </dgm:presLayoutVars>
      </dgm:prSet>
      <dgm:spPr/>
    </dgm:pt>
    <dgm:pt modelId="{B74DB1FB-1584-4497-BB4A-84C50B367A38}" type="pres">
      <dgm:prSet presAssocID="{9CFAF9CA-0E9E-499E-A627-61D33F9AB7F4}" presName="rootConnector" presStyleLbl="node2" presStyleIdx="1" presStyleCnt="3"/>
      <dgm:spPr/>
    </dgm:pt>
    <dgm:pt modelId="{949475E6-31B5-41CA-8493-16ECDD5F87A1}" type="pres">
      <dgm:prSet presAssocID="{9CFAF9CA-0E9E-499E-A627-61D33F9AB7F4}" presName="hierChild4" presStyleCnt="0"/>
      <dgm:spPr/>
    </dgm:pt>
    <dgm:pt modelId="{8E8CFACA-EBA9-4061-A72F-A823FBF46CCB}" type="pres">
      <dgm:prSet presAssocID="{9CFAF9CA-0E9E-499E-A627-61D33F9AB7F4}" presName="hierChild5" presStyleCnt="0"/>
      <dgm:spPr/>
    </dgm:pt>
    <dgm:pt modelId="{D5670121-2FB1-4501-B57B-D2C491CEE752}" type="pres">
      <dgm:prSet presAssocID="{0E06FC79-6322-481B-AF73-135066EA2FF8}" presName="Name37" presStyleLbl="parChTrans1D2" presStyleIdx="2" presStyleCnt="3"/>
      <dgm:spPr/>
    </dgm:pt>
    <dgm:pt modelId="{2C92A8DF-2351-4DCA-95BE-130BD3428424}" type="pres">
      <dgm:prSet presAssocID="{B0728D64-8474-4956-8538-84A0A45E7BC5}" presName="hierRoot2" presStyleCnt="0">
        <dgm:presLayoutVars>
          <dgm:hierBranch val="init"/>
        </dgm:presLayoutVars>
      </dgm:prSet>
      <dgm:spPr/>
    </dgm:pt>
    <dgm:pt modelId="{5158254F-E8CC-4547-8DE9-85E404FE891A}" type="pres">
      <dgm:prSet presAssocID="{B0728D64-8474-4956-8538-84A0A45E7BC5}" presName="rootComposite" presStyleCnt="0"/>
      <dgm:spPr/>
    </dgm:pt>
    <dgm:pt modelId="{4CAA5CDF-E041-4479-B8A3-8F414960E4B1}" type="pres">
      <dgm:prSet presAssocID="{B0728D64-8474-4956-8538-84A0A45E7BC5}" presName="rootText" presStyleLbl="node2" presStyleIdx="2" presStyleCnt="3">
        <dgm:presLayoutVars>
          <dgm:chPref val="3"/>
        </dgm:presLayoutVars>
      </dgm:prSet>
      <dgm:spPr/>
    </dgm:pt>
    <dgm:pt modelId="{CAC9ADA7-A66B-44BD-8E87-B3E92D5F7B83}" type="pres">
      <dgm:prSet presAssocID="{B0728D64-8474-4956-8538-84A0A45E7BC5}" presName="rootConnector" presStyleLbl="node2" presStyleIdx="2" presStyleCnt="3"/>
      <dgm:spPr/>
    </dgm:pt>
    <dgm:pt modelId="{E9D32EA8-9594-4275-B895-E73605F0B6EC}" type="pres">
      <dgm:prSet presAssocID="{B0728D64-8474-4956-8538-84A0A45E7BC5}" presName="hierChild4" presStyleCnt="0"/>
      <dgm:spPr/>
    </dgm:pt>
    <dgm:pt modelId="{82B4448D-A0C7-4414-B603-6DE9C5262C28}" type="pres">
      <dgm:prSet presAssocID="{B0728D64-8474-4956-8538-84A0A45E7BC5}" presName="hierChild5" presStyleCnt="0"/>
      <dgm:spPr/>
    </dgm:pt>
    <dgm:pt modelId="{AAA37635-BF7D-4BAC-AC9B-1E73328C967B}" type="pres">
      <dgm:prSet presAssocID="{DCEF0C42-DD45-4499-9793-B3AF8B0E796F}" presName="hierChild3" presStyleCnt="0"/>
      <dgm:spPr/>
    </dgm:pt>
  </dgm:ptLst>
  <dgm:cxnLst>
    <dgm:cxn modelId="{D551CA09-8D32-4700-B2F8-B082FC02076E}" srcId="{DCEF0C42-DD45-4499-9793-B3AF8B0E796F}" destId="{9CFAF9CA-0E9E-499E-A627-61D33F9AB7F4}" srcOrd="1" destOrd="0" parTransId="{D79579B8-67C4-4BFA-B3DC-9A26A915FDA1}" sibTransId="{E1883AAD-97E2-4EBE-9488-CD2458A9858E}"/>
    <dgm:cxn modelId="{48F39F17-94ED-4360-9156-D76BC423DB86}" type="presOf" srcId="{030F18F7-D96A-4F91-BA64-2F146A6C19E0}" destId="{1C1FCD9A-63CF-4A9E-A082-854F5A4E2D4B}" srcOrd="0" destOrd="0" presId="urn:microsoft.com/office/officeart/2005/8/layout/orgChart1"/>
    <dgm:cxn modelId="{5769BD3D-54EA-4BA6-9573-2A714AAFC077}" srcId="{C4959A41-7E95-4DF0-90F9-0FA2C54C1DAE}" destId="{DCEF0C42-DD45-4499-9793-B3AF8B0E796F}" srcOrd="0" destOrd="0" parTransId="{00119129-2AB7-490A-9F1B-E5067F81BF62}" sibTransId="{0E40947E-D06E-4A59-8990-4300B55050E7}"/>
    <dgm:cxn modelId="{5C7EDC62-2992-4BF0-B94E-C48CFB242A89}" type="presOf" srcId="{DCEF0C42-DD45-4499-9793-B3AF8B0E796F}" destId="{567B9B34-FC91-42B5-BABB-69391988E594}" srcOrd="1" destOrd="0" presId="urn:microsoft.com/office/officeart/2005/8/layout/orgChart1"/>
    <dgm:cxn modelId="{5D85D14E-43CF-4B89-9F02-BB9C32A21940}" type="presOf" srcId="{0E06FC79-6322-481B-AF73-135066EA2FF8}" destId="{D5670121-2FB1-4501-B57B-D2C491CEE752}" srcOrd="0" destOrd="0" presId="urn:microsoft.com/office/officeart/2005/8/layout/orgChart1"/>
    <dgm:cxn modelId="{3BE10C71-EBA5-4819-A3D2-F707C09BCFF1}" type="presOf" srcId="{9CFAF9CA-0E9E-499E-A627-61D33F9AB7F4}" destId="{B74DB1FB-1584-4497-BB4A-84C50B367A38}" srcOrd="1" destOrd="0" presId="urn:microsoft.com/office/officeart/2005/8/layout/orgChart1"/>
    <dgm:cxn modelId="{D158655A-7DEB-4A88-B8CC-8F4408A20752}" srcId="{DCEF0C42-DD45-4499-9793-B3AF8B0E796F}" destId="{030F18F7-D96A-4F91-BA64-2F146A6C19E0}" srcOrd="0" destOrd="0" parTransId="{CB54F024-CF6A-47C1-B050-1B60EEE8FC23}" sibTransId="{584B67D9-0457-49ED-AA56-2A2B89827FED}"/>
    <dgm:cxn modelId="{721FB95A-7E12-4CEA-8127-FC83BED348A3}" srcId="{DCEF0C42-DD45-4499-9793-B3AF8B0E796F}" destId="{B0728D64-8474-4956-8538-84A0A45E7BC5}" srcOrd="2" destOrd="0" parTransId="{0E06FC79-6322-481B-AF73-135066EA2FF8}" sibTransId="{09930C6C-9862-481E-AB64-D2964094A590}"/>
    <dgm:cxn modelId="{023ECC97-2E17-4F69-B46F-EB07543CCCBC}" type="presOf" srcId="{B0728D64-8474-4956-8538-84A0A45E7BC5}" destId="{CAC9ADA7-A66B-44BD-8E87-B3E92D5F7B83}" srcOrd="1" destOrd="0" presId="urn:microsoft.com/office/officeart/2005/8/layout/orgChart1"/>
    <dgm:cxn modelId="{A2FA0BAE-B27C-4A1C-8CC2-078CE72F1CF1}" type="presOf" srcId="{9CFAF9CA-0E9E-499E-A627-61D33F9AB7F4}" destId="{9C912BA8-A763-4DB8-A0B4-9B8543869F88}" srcOrd="0" destOrd="0" presId="urn:microsoft.com/office/officeart/2005/8/layout/orgChart1"/>
    <dgm:cxn modelId="{FF8B6DB1-7D33-4D65-9141-83FFCEB4B88F}" type="presOf" srcId="{C4959A41-7E95-4DF0-90F9-0FA2C54C1DAE}" destId="{F3CB7251-8E70-483A-BD41-DE8C7AA5E981}" srcOrd="0" destOrd="0" presId="urn:microsoft.com/office/officeart/2005/8/layout/orgChart1"/>
    <dgm:cxn modelId="{374174CC-9B45-4BF3-8147-98BFC28FF9B7}" type="presOf" srcId="{CB54F024-CF6A-47C1-B050-1B60EEE8FC23}" destId="{CC1A05CD-21FA-467D-AE7D-AAF07926EEBF}" srcOrd="0" destOrd="0" presId="urn:microsoft.com/office/officeart/2005/8/layout/orgChart1"/>
    <dgm:cxn modelId="{C1CDA9D1-5836-4EBB-BA7E-FE8F2777B8CC}" type="presOf" srcId="{D79579B8-67C4-4BFA-B3DC-9A26A915FDA1}" destId="{62700F31-5B57-4216-A86C-30ADD58819AE}" srcOrd="0" destOrd="0" presId="urn:microsoft.com/office/officeart/2005/8/layout/orgChart1"/>
    <dgm:cxn modelId="{4883E4D2-7753-4DE6-9F92-3A13EBB375A9}" type="presOf" srcId="{030F18F7-D96A-4F91-BA64-2F146A6C19E0}" destId="{6344749C-3014-41ED-AAD2-787962070906}" srcOrd="1" destOrd="0" presId="urn:microsoft.com/office/officeart/2005/8/layout/orgChart1"/>
    <dgm:cxn modelId="{C6E2B2DB-70D2-4705-99CE-95BF73880EBF}" type="presOf" srcId="{DCEF0C42-DD45-4499-9793-B3AF8B0E796F}" destId="{2D8097EA-DDE0-42CB-BDD5-EBC2E9B250F3}" srcOrd="0" destOrd="0" presId="urn:microsoft.com/office/officeart/2005/8/layout/orgChart1"/>
    <dgm:cxn modelId="{04D8B9DC-F0DD-475D-8755-E394CB15397F}" type="presOf" srcId="{B0728D64-8474-4956-8538-84A0A45E7BC5}" destId="{4CAA5CDF-E041-4479-B8A3-8F414960E4B1}" srcOrd="0" destOrd="0" presId="urn:microsoft.com/office/officeart/2005/8/layout/orgChart1"/>
    <dgm:cxn modelId="{3467C8E9-107E-43AB-987F-08B8AE26CA7C}" type="presParOf" srcId="{F3CB7251-8E70-483A-BD41-DE8C7AA5E981}" destId="{DF549CAB-B00E-4072-8F58-1D39EE537F2A}" srcOrd="0" destOrd="0" presId="urn:microsoft.com/office/officeart/2005/8/layout/orgChart1"/>
    <dgm:cxn modelId="{0881B755-4075-4BD9-8491-A7EF9A7567A8}" type="presParOf" srcId="{DF549CAB-B00E-4072-8F58-1D39EE537F2A}" destId="{2AB1B24F-1F66-43FF-8BA8-301CC26F3E3F}" srcOrd="0" destOrd="0" presId="urn:microsoft.com/office/officeart/2005/8/layout/orgChart1"/>
    <dgm:cxn modelId="{7690EAFF-CFD6-4E4E-B38B-AB08BA184142}" type="presParOf" srcId="{2AB1B24F-1F66-43FF-8BA8-301CC26F3E3F}" destId="{2D8097EA-DDE0-42CB-BDD5-EBC2E9B250F3}" srcOrd="0" destOrd="0" presId="urn:microsoft.com/office/officeart/2005/8/layout/orgChart1"/>
    <dgm:cxn modelId="{CEA9465A-2391-4C72-96DC-09FB50660CF7}" type="presParOf" srcId="{2AB1B24F-1F66-43FF-8BA8-301CC26F3E3F}" destId="{567B9B34-FC91-42B5-BABB-69391988E594}" srcOrd="1" destOrd="0" presId="urn:microsoft.com/office/officeart/2005/8/layout/orgChart1"/>
    <dgm:cxn modelId="{360CCEF8-F733-4585-B0CB-4B76BFE91015}" type="presParOf" srcId="{DF549CAB-B00E-4072-8F58-1D39EE537F2A}" destId="{A61259C9-9D36-4C22-A090-75BC429122B7}" srcOrd="1" destOrd="0" presId="urn:microsoft.com/office/officeart/2005/8/layout/orgChart1"/>
    <dgm:cxn modelId="{B3EB0731-4141-4259-856F-9DF3E74FB3F5}" type="presParOf" srcId="{A61259C9-9D36-4C22-A090-75BC429122B7}" destId="{CC1A05CD-21FA-467D-AE7D-AAF07926EEBF}" srcOrd="0" destOrd="0" presId="urn:microsoft.com/office/officeart/2005/8/layout/orgChart1"/>
    <dgm:cxn modelId="{78072254-DDC3-4657-83DB-8B7899192976}" type="presParOf" srcId="{A61259C9-9D36-4C22-A090-75BC429122B7}" destId="{3CE40743-5FDB-4591-9C08-893D333E0FC3}" srcOrd="1" destOrd="0" presId="urn:microsoft.com/office/officeart/2005/8/layout/orgChart1"/>
    <dgm:cxn modelId="{7C6C9572-DACB-4F3E-BD6B-9F657C8EEA18}" type="presParOf" srcId="{3CE40743-5FDB-4591-9C08-893D333E0FC3}" destId="{72655C65-74F1-4E69-AAD2-125242EC6DB6}" srcOrd="0" destOrd="0" presId="urn:microsoft.com/office/officeart/2005/8/layout/orgChart1"/>
    <dgm:cxn modelId="{4C92ECB6-76F2-4D72-832A-C2EEB2ABFEEB}" type="presParOf" srcId="{72655C65-74F1-4E69-AAD2-125242EC6DB6}" destId="{1C1FCD9A-63CF-4A9E-A082-854F5A4E2D4B}" srcOrd="0" destOrd="0" presId="urn:microsoft.com/office/officeart/2005/8/layout/orgChart1"/>
    <dgm:cxn modelId="{42B26592-4FA8-4C53-95C6-8445DC3E3039}" type="presParOf" srcId="{72655C65-74F1-4E69-AAD2-125242EC6DB6}" destId="{6344749C-3014-41ED-AAD2-787962070906}" srcOrd="1" destOrd="0" presId="urn:microsoft.com/office/officeart/2005/8/layout/orgChart1"/>
    <dgm:cxn modelId="{A16ADB96-FDA7-4446-92DB-EA89280EF28C}" type="presParOf" srcId="{3CE40743-5FDB-4591-9C08-893D333E0FC3}" destId="{C12EDCAF-8FA5-4DFD-9495-3BB140F28BC7}" srcOrd="1" destOrd="0" presId="urn:microsoft.com/office/officeart/2005/8/layout/orgChart1"/>
    <dgm:cxn modelId="{618999A2-E994-4BA4-BE85-9370DDED52F2}" type="presParOf" srcId="{3CE40743-5FDB-4591-9C08-893D333E0FC3}" destId="{0741E2CC-B94E-4560-A3FC-A3E3875FF813}" srcOrd="2" destOrd="0" presId="urn:microsoft.com/office/officeart/2005/8/layout/orgChart1"/>
    <dgm:cxn modelId="{5E71DAC0-8475-4BA0-A177-39F31E7DF083}" type="presParOf" srcId="{A61259C9-9D36-4C22-A090-75BC429122B7}" destId="{62700F31-5B57-4216-A86C-30ADD58819AE}" srcOrd="2" destOrd="0" presId="urn:microsoft.com/office/officeart/2005/8/layout/orgChart1"/>
    <dgm:cxn modelId="{DFD8F478-5621-46EC-90AE-567AF47C4910}" type="presParOf" srcId="{A61259C9-9D36-4C22-A090-75BC429122B7}" destId="{FE32CF6C-9827-4F6C-A134-9D81189A511E}" srcOrd="3" destOrd="0" presId="urn:microsoft.com/office/officeart/2005/8/layout/orgChart1"/>
    <dgm:cxn modelId="{568A61A6-5D6E-4624-9C47-F2C016EBEE74}" type="presParOf" srcId="{FE32CF6C-9827-4F6C-A134-9D81189A511E}" destId="{9ADE5129-6295-4114-A848-A69C1B29AD50}" srcOrd="0" destOrd="0" presId="urn:microsoft.com/office/officeart/2005/8/layout/orgChart1"/>
    <dgm:cxn modelId="{0FF2B6EF-59A7-4646-9800-1518313A4439}" type="presParOf" srcId="{9ADE5129-6295-4114-A848-A69C1B29AD50}" destId="{9C912BA8-A763-4DB8-A0B4-9B8543869F88}" srcOrd="0" destOrd="0" presId="urn:microsoft.com/office/officeart/2005/8/layout/orgChart1"/>
    <dgm:cxn modelId="{CB74BAD4-5EA7-4658-8985-FBE1707CCACF}" type="presParOf" srcId="{9ADE5129-6295-4114-A848-A69C1B29AD50}" destId="{B74DB1FB-1584-4497-BB4A-84C50B367A38}" srcOrd="1" destOrd="0" presId="urn:microsoft.com/office/officeart/2005/8/layout/orgChart1"/>
    <dgm:cxn modelId="{8FB36C5E-2BBD-4D6C-89DE-942EB3FA5435}" type="presParOf" srcId="{FE32CF6C-9827-4F6C-A134-9D81189A511E}" destId="{949475E6-31B5-41CA-8493-16ECDD5F87A1}" srcOrd="1" destOrd="0" presId="urn:microsoft.com/office/officeart/2005/8/layout/orgChart1"/>
    <dgm:cxn modelId="{24973A03-04E2-4EA1-9C8D-44B09EF08BC2}" type="presParOf" srcId="{FE32CF6C-9827-4F6C-A134-9D81189A511E}" destId="{8E8CFACA-EBA9-4061-A72F-A823FBF46CCB}" srcOrd="2" destOrd="0" presId="urn:microsoft.com/office/officeart/2005/8/layout/orgChart1"/>
    <dgm:cxn modelId="{3BC01EE3-B6FC-4548-A99A-EE010A47FD4A}" type="presParOf" srcId="{A61259C9-9D36-4C22-A090-75BC429122B7}" destId="{D5670121-2FB1-4501-B57B-D2C491CEE752}" srcOrd="4" destOrd="0" presId="urn:microsoft.com/office/officeart/2005/8/layout/orgChart1"/>
    <dgm:cxn modelId="{193D5D72-933C-4DA6-9DBD-5E1EF6FC8E9A}" type="presParOf" srcId="{A61259C9-9D36-4C22-A090-75BC429122B7}" destId="{2C92A8DF-2351-4DCA-95BE-130BD3428424}" srcOrd="5" destOrd="0" presId="urn:microsoft.com/office/officeart/2005/8/layout/orgChart1"/>
    <dgm:cxn modelId="{5CFE4807-4172-451A-ADFE-23195C14DD0D}" type="presParOf" srcId="{2C92A8DF-2351-4DCA-95BE-130BD3428424}" destId="{5158254F-E8CC-4547-8DE9-85E404FE891A}" srcOrd="0" destOrd="0" presId="urn:microsoft.com/office/officeart/2005/8/layout/orgChart1"/>
    <dgm:cxn modelId="{DF27C113-6F7D-4C81-B624-4E879326E203}" type="presParOf" srcId="{5158254F-E8CC-4547-8DE9-85E404FE891A}" destId="{4CAA5CDF-E041-4479-B8A3-8F414960E4B1}" srcOrd="0" destOrd="0" presId="urn:microsoft.com/office/officeart/2005/8/layout/orgChart1"/>
    <dgm:cxn modelId="{17E4DB9E-16A2-40BB-97EC-7C06D8FAC773}" type="presParOf" srcId="{5158254F-E8CC-4547-8DE9-85E404FE891A}" destId="{CAC9ADA7-A66B-44BD-8E87-B3E92D5F7B83}" srcOrd="1" destOrd="0" presId="urn:microsoft.com/office/officeart/2005/8/layout/orgChart1"/>
    <dgm:cxn modelId="{46A4BBF8-D8EE-463B-861A-0EF273DBA53F}" type="presParOf" srcId="{2C92A8DF-2351-4DCA-95BE-130BD3428424}" destId="{E9D32EA8-9594-4275-B895-E73605F0B6EC}" srcOrd="1" destOrd="0" presId="urn:microsoft.com/office/officeart/2005/8/layout/orgChart1"/>
    <dgm:cxn modelId="{1752BE5A-AED5-4749-AB93-3077B6DDB0CF}" type="presParOf" srcId="{2C92A8DF-2351-4DCA-95BE-130BD3428424}" destId="{82B4448D-A0C7-4414-B603-6DE9C5262C28}" srcOrd="2" destOrd="0" presId="urn:microsoft.com/office/officeart/2005/8/layout/orgChart1"/>
    <dgm:cxn modelId="{96AC7DAB-AFFB-4469-8D96-F9DA05C74C64}" type="presParOf" srcId="{DF549CAB-B00E-4072-8F58-1D39EE537F2A}" destId="{AAA37635-BF7D-4BAC-AC9B-1E73328C967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670121-2FB1-4501-B57B-D2C491CEE752}">
      <dsp:nvSpPr>
        <dsp:cNvPr id="0" name=""/>
        <dsp:cNvSpPr/>
      </dsp:nvSpPr>
      <dsp:spPr>
        <a:xfrm>
          <a:off x="3388518" y="1546148"/>
          <a:ext cx="2397401" cy="4160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8038"/>
              </a:lnTo>
              <a:lnTo>
                <a:pt x="2397401" y="208038"/>
              </a:lnTo>
              <a:lnTo>
                <a:pt x="2397401" y="41607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700F31-5B57-4216-A86C-30ADD58819AE}">
      <dsp:nvSpPr>
        <dsp:cNvPr id="0" name=""/>
        <dsp:cNvSpPr/>
      </dsp:nvSpPr>
      <dsp:spPr>
        <a:xfrm>
          <a:off x="3342798" y="1546148"/>
          <a:ext cx="91440" cy="41607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607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1A05CD-21FA-467D-AE7D-AAF07926EEBF}">
      <dsp:nvSpPr>
        <dsp:cNvPr id="0" name=""/>
        <dsp:cNvSpPr/>
      </dsp:nvSpPr>
      <dsp:spPr>
        <a:xfrm>
          <a:off x="991116" y="1546148"/>
          <a:ext cx="2397401" cy="416077"/>
        </a:xfrm>
        <a:custGeom>
          <a:avLst/>
          <a:gdLst/>
          <a:ahLst/>
          <a:cxnLst/>
          <a:rect l="0" t="0" r="0" b="0"/>
          <a:pathLst>
            <a:path>
              <a:moveTo>
                <a:pt x="2397401" y="0"/>
              </a:moveTo>
              <a:lnTo>
                <a:pt x="2397401" y="208038"/>
              </a:lnTo>
              <a:lnTo>
                <a:pt x="0" y="208038"/>
              </a:lnTo>
              <a:lnTo>
                <a:pt x="0" y="41607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8097EA-DDE0-42CB-BDD5-EBC2E9B250F3}">
      <dsp:nvSpPr>
        <dsp:cNvPr id="0" name=""/>
        <dsp:cNvSpPr/>
      </dsp:nvSpPr>
      <dsp:spPr>
        <a:xfrm>
          <a:off x="2397856" y="555486"/>
          <a:ext cx="1981323" cy="9906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Frank Habel </a:t>
          </a:r>
          <a:r>
            <a:rPr lang="de-DE" sz="1800" kern="1200" dirty="0"/>
            <a:t>Abteilungsleiter</a:t>
          </a:r>
        </a:p>
      </dsp:txBody>
      <dsp:txXfrm>
        <a:off x="2397856" y="555486"/>
        <a:ext cx="1981323" cy="990661"/>
      </dsp:txXfrm>
    </dsp:sp>
    <dsp:sp modelId="{1C1FCD9A-63CF-4A9E-A082-854F5A4E2D4B}">
      <dsp:nvSpPr>
        <dsp:cNvPr id="0" name=""/>
        <dsp:cNvSpPr/>
      </dsp:nvSpPr>
      <dsp:spPr>
        <a:xfrm>
          <a:off x="455" y="1962226"/>
          <a:ext cx="1981323" cy="9906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Claudia Dietz </a:t>
          </a:r>
          <a:r>
            <a:rPr lang="de-DE" sz="1800" kern="1200" dirty="0"/>
            <a:t>Sachbearbeiterin</a:t>
          </a:r>
        </a:p>
      </dsp:txBody>
      <dsp:txXfrm>
        <a:off x="455" y="1962226"/>
        <a:ext cx="1981323" cy="990661"/>
      </dsp:txXfrm>
    </dsp:sp>
    <dsp:sp modelId="{9C912BA8-A763-4DB8-A0B4-9B8543869F88}">
      <dsp:nvSpPr>
        <dsp:cNvPr id="0" name=""/>
        <dsp:cNvSpPr/>
      </dsp:nvSpPr>
      <dsp:spPr>
        <a:xfrm>
          <a:off x="2397856" y="1962226"/>
          <a:ext cx="1981323" cy="9906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Helga Strebel </a:t>
          </a:r>
          <a:r>
            <a:rPr lang="de-DE" sz="1800" kern="1200" dirty="0"/>
            <a:t>Stellvertretende Abteilungsleiterin</a:t>
          </a:r>
        </a:p>
      </dsp:txBody>
      <dsp:txXfrm>
        <a:off x="2397856" y="1962226"/>
        <a:ext cx="1981323" cy="990661"/>
      </dsp:txXfrm>
    </dsp:sp>
    <dsp:sp modelId="{4CAA5CDF-E041-4479-B8A3-8F414960E4B1}">
      <dsp:nvSpPr>
        <dsp:cNvPr id="0" name=""/>
        <dsp:cNvSpPr/>
      </dsp:nvSpPr>
      <dsp:spPr>
        <a:xfrm>
          <a:off x="4795258" y="1962226"/>
          <a:ext cx="1981323" cy="9906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Horst Beyer </a:t>
          </a:r>
          <a:r>
            <a:rPr lang="de-DE" sz="1800" kern="1200" dirty="0"/>
            <a:t>Sachbearbeiter</a:t>
          </a:r>
          <a:br>
            <a:rPr lang="de-DE" sz="2000" kern="1200" dirty="0"/>
          </a:br>
          <a:endParaRPr lang="de-DE" sz="1800" kern="1200" dirty="0"/>
        </a:p>
      </dsp:txBody>
      <dsp:txXfrm>
        <a:off x="4795258" y="1962226"/>
        <a:ext cx="1981323" cy="9906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9C1A9F-B97D-4650-B870-01AF15ECB53E}" type="datetimeFigureOut">
              <a:rPr kumimoji="0" lang="de-DE" sz="24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24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94C6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399E71-44F2-4222-AAF4-A650E5FBD514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94C60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94C6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413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9C1A9F-B97D-4650-B870-01AF15ECB53E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94C6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399E71-44F2-4222-AAF4-A650E5FBD514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6408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9C1A9F-B97D-4650-B870-01AF15ECB53E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94C6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399E71-44F2-4222-AAF4-A650E5FBD514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5874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9C1A9F-B97D-4650-B870-01AF15ECB53E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94C6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399E71-44F2-4222-AAF4-A650E5FBD514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0463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comments" Target="../comments/commen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8822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782475"/>
          </a:xfrm>
        </p:spPr>
        <p:txBody>
          <a:bodyPr>
            <a:normAutofit/>
          </a:bodyPr>
          <a:lstStyle/>
          <a:p>
            <a:pPr lvl="0"/>
            <a:r>
              <a:rPr lang="de-DE" sz="4400" dirty="0"/>
              <a:t>Abteilung Marketing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2566989" y="2324101"/>
          <a:ext cx="6777037" cy="350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071442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439E4D6-85E7-43B6-83E6-EC59B620C252}"/>
</file>

<file path=customXml/itemProps2.xml><?xml version="1.0" encoding="utf-8"?>
<ds:datastoreItem xmlns:ds="http://schemas.openxmlformats.org/officeDocument/2006/customXml" ds:itemID="{578FA16F-116D-433E-A815-0C72A6EE6ECB}"/>
</file>

<file path=customXml/itemProps3.xml><?xml version="1.0" encoding="utf-8"?>
<ds:datastoreItem xmlns:ds="http://schemas.openxmlformats.org/officeDocument/2006/customXml" ds:itemID="{3DB682D8-2E99-4A51-80E1-9EB76FB89DC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Breitbild</PresentationFormat>
  <Paragraphs>5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Century Gothic</vt:lpstr>
      <vt:lpstr>Wingdings 2</vt:lpstr>
      <vt:lpstr>Austin</vt:lpstr>
      <vt:lpstr>1_Austin</vt:lpstr>
      <vt:lpstr>PowerPoint-Präsentation</vt:lpstr>
      <vt:lpstr>Abteilung Marketing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Lina Wagner</dc:creator>
  <cp:lastModifiedBy>Beatrice Gubler</cp:lastModifiedBy>
  <cp:revision>9</cp:revision>
  <dcterms:created xsi:type="dcterms:W3CDTF">2015-11-14T10:05:27Z</dcterms:created>
  <dcterms:modified xsi:type="dcterms:W3CDTF">2019-10-17T12:32:07Z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