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diagrams/data1.xml" ContentType="application/vnd.openxmlformats-officedocument.drawingml.diagramData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5.xml" ContentType="application/vnd.openxmlformats-officedocument.presentationml.slideLayout+xml"/>
  <Override PartName="/ppt/notesSlides/notesSlide2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rawing1.xml" ContentType="application/vnd.ms-office.drawingml.diagramDrawing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notesMaster" Target="notesMasters/notesMaster1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35"/>
    </mc:Choice>
    <mc:Fallback>
      <c:style val="35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Poly Werke AG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Sheet1!$B$1:$F$1</c:f>
              <c:strCache>
                <c:ptCount val="4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  <c:pt idx="3">
                  <c:v>4. Quartal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1010</c:v>
                </c:pt>
                <c:pt idx="1">
                  <c:v>1140</c:v>
                </c:pt>
                <c:pt idx="2">
                  <c:v>1150</c:v>
                </c:pt>
                <c:pt idx="3" formatCode="#,##0">
                  <c:v>1230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08AC-43C4-AA8C-3055C70BAD6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Branchen- 
durchschnitt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Sheet1!$B$1:$F$1</c:f>
              <c:strCache>
                <c:ptCount val="4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  <c:pt idx="3">
                  <c:v>4. Quartal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700</c:v>
                </c:pt>
                <c:pt idx="1">
                  <c:v>800</c:v>
                </c:pt>
                <c:pt idx="2">
                  <c:v>780</c:v>
                </c:pt>
                <c:pt idx="3" formatCode="#,##0">
                  <c:v>980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08AC-43C4-AA8C-3055C70BAD6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-643630112"/>
        <c:axId val="-643621408"/>
      </c:lineChart>
      <c:catAx>
        <c:axId val="-643630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2700000" vert="horz"/>
          <a:lstStyle/>
          <a:p>
            <a:pPr>
              <a:defRPr/>
            </a:pPr>
            <a:endParaRPr lang="de-DE"/>
          </a:p>
        </c:txPr>
        <c:crossAx val="-64362140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643621408"/>
        <c:scaling>
          <c:orientation val="minMax"/>
          <c:min val="600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/>
            </a:pPr>
            <a:endParaRPr lang="de-DE"/>
          </a:p>
        </c:txPr>
        <c:crossAx val="-643630112"/>
        <c:crosses val="autoZero"/>
        <c:crossBetween val="between"/>
      </c:valAx>
    </c:plotArea>
    <c:legend>
      <c:legendPos val="r"/>
      <c:overlay val="1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154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214953271028043"/>
          <c:y val="1.9313304721030058E-2"/>
          <c:w val="0.68691588785046731"/>
          <c:h val="0.86695278969957124"/>
        </c:manualLayout>
      </c:layout>
      <c:bar3D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1. Quartal</c:v>
                </c:pt>
              </c:strCache>
            </c:strRef>
          </c:tx>
          <c:invertIfNegative val="0"/>
          <c:cat>
            <c:strRef>
              <c:f>Sheet1!$B$1:$D$1</c:f>
              <c:strCache>
                <c:ptCount val="3"/>
                <c:pt idx="0">
                  <c:v>Wien</c:v>
                </c:pt>
                <c:pt idx="1">
                  <c:v>Zürich</c:v>
                </c:pt>
                <c:pt idx="2">
                  <c:v>Berlin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1000</c:v>
                </c:pt>
                <c:pt idx="1">
                  <c:v>2000</c:v>
                </c:pt>
                <c:pt idx="2">
                  <c:v>3000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A1-41A7-8D0C-74D02C9B9E0B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2. Quartal</c:v>
                </c:pt>
              </c:strCache>
            </c:strRef>
          </c:tx>
          <c:invertIfNegative val="0"/>
          <c:cat>
            <c:strRef>
              <c:f>Sheet1!$B$1:$D$1</c:f>
              <c:strCache>
                <c:ptCount val="3"/>
                <c:pt idx="0">
                  <c:v>Wien</c:v>
                </c:pt>
                <c:pt idx="1">
                  <c:v>Zürich</c:v>
                </c:pt>
                <c:pt idx="2">
                  <c:v>Berlin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2000</c:v>
                </c:pt>
                <c:pt idx="1">
                  <c:v>1000</c:v>
                </c:pt>
                <c:pt idx="2">
                  <c:v>2500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9A1-41A7-8D0C-74D02C9B9E0B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3. Quartal</c:v>
                </c:pt>
              </c:strCache>
            </c:strRef>
          </c:tx>
          <c:invertIfNegative val="0"/>
          <c:cat>
            <c:strRef>
              <c:f>Sheet1!$B$1:$D$1</c:f>
              <c:strCache>
                <c:ptCount val="3"/>
                <c:pt idx="0">
                  <c:v>Wien</c:v>
                </c:pt>
                <c:pt idx="1">
                  <c:v>Zürich</c:v>
                </c:pt>
                <c:pt idx="2">
                  <c:v>Berlin</c:v>
                </c:pt>
              </c:strCache>
            </c:strRef>
          </c:cat>
          <c:val>
            <c:numRef>
              <c:f>Sheet1!$B$4:$D$4</c:f>
              <c:numCache>
                <c:formatCode>General</c:formatCode>
                <c:ptCount val="3"/>
                <c:pt idx="0">
                  <c:v>1500</c:v>
                </c:pt>
                <c:pt idx="1">
                  <c:v>3000</c:v>
                </c:pt>
                <c:pt idx="2">
                  <c:v>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9A1-41A7-8D0C-74D02C9B9E0B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4. Quartal</c:v>
                </c:pt>
              </c:strCache>
            </c:strRef>
          </c:tx>
          <c:invertIfNegative val="0"/>
          <c:cat>
            <c:strRef>
              <c:f>Sheet1!$B$1:$D$1</c:f>
              <c:strCache>
                <c:ptCount val="3"/>
                <c:pt idx="0">
                  <c:v>Wien</c:v>
                </c:pt>
                <c:pt idx="1">
                  <c:v>Zürich</c:v>
                </c:pt>
                <c:pt idx="2">
                  <c:v>Berlin</c:v>
                </c:pt>
              </c:strCache>
            </c:strRef>
          </c:cat>
          <c:val>
            <c:numRef>
              <c:f>Sheet1!$B$5:$D$5</c:f>
              <c:numCache>
                <c:formatCode>General</c:formatCode>
                <c:ptCount val="3"/>
                <c:pt idx="0">
                  <c:v>2500</c:v>
                </c:pt>
                <c:pt idx="1">
                  <c:v>3500</c:v>
                </c:pt>
                <c:pt idx="2">
                  <c:v>1500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9A1-41A7-8D0C-74D02C9B9E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-643617056"/>
        <c:axId val="-643622496"/>
        <c:axId val="0"/>
      </c:bar3DChart>
      <c:catAx>
        <c:axId val="-6436170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low"/>
        <c:txPr>
          <a:bodyPr rot="0" vert="horz"/>
          <a:lstStyle/>
          <a:p>
            <a:pPr>
              <a:defRPr/>
            </a:pPr>
            <a:endParaRPr lang="de-DE"/>
          </a:p>
        </c:txPr>
        <c:crossAx val="-64362249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643622496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de-DE"/>
          </a:p>
        </c:txPr>
        <c:crossAx val="-6436170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2476635514018692"/>
          <c:y val="0.34978540772532191"/>
          <c:w val="0.17056074766355137"/>
          <c:h val="0.3025751072961373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F4CD9F-524A-422E-8040-554E917D8E8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9B447DE7-E69C-4080-9EC1-45FE32C4461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dirty="0">
              <a:ln/>
              <a:effectLst/>
              <a:latin typeface="Arial" charset="0"/>
            </a:rPr>
            <a:t>Dr. Corinna Kühn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dirty="0">
              <a:ln/>
              <a:effectLst/>
              <a:latin typeface="Arial" charset="0"/>
            </a:rPr>
            <a:t>Vorstandsvorsitzende</a:t>
          </a:r>
        </a:p>
      </dgm:t>
    </dgm:pt>
    <dgm:pt modelId="{B1C42B26-3471-4028-864E-7AD5ACC4C864}" type="parTrans" cxnId="{B471B028-BD50-4299-8FB8-C04EFC6114EF}">
      <dgm:prSet/>
      <dgm:spPr/>
      <dgm:t>
        <a:bodyPr/>
        <a:lstStyle/>
        <a:p>
          <a:endParaRPr lang="de-DE"/>
        </a:p>
      </dgm:t>
    </dgm:pt>
    <dgm:pt modelId="{D18A92B8-67FB-4D4C-8619-77A3EA797429}" type="sibTrans" cxnId="{B471B028-BD50-4299-8FB8-C04EFC6114EF}">
      <dgm:prSet/>
      <dgm:spPr/>
      <dgm:t>
        <a:bodyPr/>
        <a:lstStyle/>
        <a:p>
          <a:endParaRPr lang="de-DE"/>
        </a:p>
      </dgm:t>
    </dgm:pt>
    <dgm:pt modelId="{493CFCD8-489D-4636-842D-505664C1A0B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dirty="0">
              <a:ln/>
              <a:effectLst/>
              <a:latin typeface="Arial" charset="0"/>
            </a:rPr>
            <a:t>Hans-Peter Krapp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dirty="0">
              <a:ln/>
              <a:effectLst/>
              <a:latin typeface="Arial" charset="0"/>
            </a:rPr>
            <a:t>Vorstand Technik</a:t>
          </a:r>
        </a:p>
      </dgm:t>
    </dgm:pt>
    <dgm:pt modelId="{6F1EEDCB-3D89-4B31-8A32-B56392F5673D}" type="parTrans" cxnId="{3F59D5C9-CA7F-4742-9464-9A3002C98659}">
      <dgm:prSet/>
      <dgm:spPr/>
      <dgm:t>
        <a:bodyPr/>
        <a:lstStyle/>
        <a:p>
          <a:endParaRPr lang="de-DE"/>
        </a:p>
      </dgm:t>
    </dgm:pt>
    <dgm:pt modelId="{155C0396-3846-434B-89FC-1BC6998A57A2}" type="sibTrans" cxnId="{3F59D5C9-CA7F-4742-9464-9A3002C98659}">
      <dgm:prSet/>
      <dgm:spPr/>
      <dgm:t>
        <a:bodyPr/>
        <a:lstStyle/>
        <a:p>
          <a:endParaRPr lang="de-DE"/>
        </a:p>
      </dgm:t>
    </dgm:pt>
    <dgm:pt modelId="{87E53278-E07D-4A10-935D-6B23F80CA48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>
              <a:ln/>
              <a:effectLst/>
              <a:latin typeface="Arial" charset="0"/>
            </a:rPr>
            <a:t>Horst Meyer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>
              <a:ln/>
              <a:effectLst/>
              <a:latin typeface="Arial" charset="0"/>
            </a:rPr>
            <a:t>Gruppenleitung</a:t>
          </a:r>
          <a:endParaRPr kumimoji="0" lang="de-DE" b="0" i="0" u="none" strike="noStrike" cap="none" normalizeH="0" baseline="0" dirty="0">
            <a:ln/>
            <a:effectLst/>
            <a:latin typeface="Arial" charset="0"/>
          </a:endParaRPr>
        </a:p>
      </dgm:t>
    </dgm:pt>
    <dgm:pt modelId="{02D12EEE-15BE-4DAD-93F3-87870AF64A55}" type="parTrans" cxnId="{71AA0F30-D4BA-41F4-867F-33DCF458B6A3}">
      <dgm:prSet/>
      <dgm:spPr/>
      <dgm:t>
        <a:bodyPr/>
        <a:lstStyle/>
        <a:p>
          <a:endParaRPr lang="de-DE"/>
        </a:p>
      </dgm:t>
    </dgm:pt>
    <dgm:pt modelId="{A7E44E37-9137-41E6-9FB9-2C9AC71F4DC2}" type="sibTrans" cxnId="{71AA0F30-D4BA-41F4-867F-33DCF458B6A3}">
      <dgm:prSet/>
      <dgm:spPr/>
      <dgm:t>
        <a:bodyPr/>
        <a:lstStyle/>
        <a:p>
          <a:endParaRPr lang="de-DE"/>
        </a:p>
      </dgm:t>
    </dgm:pt>
    <dgm:pt modelId="{A02B5F46-D511-49E4-9BA2-360A5C367F5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dirty="0">
              <a:ln/>
              <a:effectLst/>
              <a:latin typeface="Arial" charset="0"/>
            </a:rPr>
            <a:t>Hilde Regner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dirty="0">
              <a:ln/>
              <a:effectLst/>
              <a:latin typeface="Arial" charset="0"/>
            </a:rPr>
            <a:t>Vorstand Verkauf</a:t>
          </a:r>
        </a:p>
      </dgm:t>
    </dgm:pt>
    <dgm:pt modelId="{A0F8B22B-DAB7-488F-97A6-72B2AAE07F6A}" type="parTrans" cxnId="{7FAF95D3-14AE-42B1-8C13-C8AD26353F42}">
      <dgm:prSet/>
      <dgm:spPr/>
      <dgm:t>
        <a:bodyPr/>
        <a:lstStyle/>
        <a:p>
          <a:endParaRPr lang="de-DE"/>
        </a:p>
      </dgm:t>
    </dgm:pt>
    <dgm:pt modelId="{13E4C474-4572-46A2-BBCC-B389A296895F}" type="sibTrans" cxnId="{7FAF95D3-14AE-42B1-8C13-C8AD26353F42}">
      <dgm:prSet/>
      <dgm:spPr/>
      <dgm:t>
        <a:bodyPr/>
        <a:lstStyle/>
        <a:p>
          <a:endParaRPr lang="de-DE"/>
        </a:p>
      </dgm:t>
    </dgm:pt>
    <dgm:pt modelId="{364BDB5C-4293-4F12-9FEE-646B384493A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dirty="0">
              <a:ln/>
              <a:effectLst/>
              <a:latin typeface="Arial" charset="0"/>
            </a:rPr>
            <a:t>Franka Seifert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dirty="0">
              <a:ln/>
              <a:effectLst/>
              <a:latin typeface="Arial" charset="0"/>
            </a:rPr>
            <a:t>Gruppenleitung</a:t>
          </a:r>
        </a:p>
      </dgm:t>
    </dgm:pt>
    <dgm:pt modelId="{8E22014F-27E6-4744-BC6C-8D82BE567528}" type="parTrans" cxnId="{CDA22EB1-E782-4765-99EA-60E688BE83F6}">
      <dgm:prSet/>
      <dgm:spPr/>
      <dgm:t>
        <a:bodyPr/>
        <a:lstStyle/>
        <a:p>
          <a:endParaRPr lang="de-DE"/>
        </a:p>
      </dgm:t>
    </dgm:pt>
    <dgm:pt modelId="{64BB3151-5FBE-49D7-8D08-DDC7F3045A2E}" type="sibTrans" cxnId="{CDA22EB1-E782-4765-99EA-60E688BE83F6}">
      <dgm:prSet/>
      <dgm:spPr/>
      <dgm:t>
        <a:bodyPr/>
        <a:lstStyle/>
        <a:p>
          <a:endParaRPr lang="de-DE"/>
        </a:p>
      </dgm:t>
    </dgm:pt>
    <dgm:pt modelId="{121A7FF1-2009-4EA3-9BEA-AF21FBEB45B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dirty="0">
              <a:ln/>
              <a:effectLst/>
              <a:latin typeface="Arial" charset="0"/>
            </a:rPr>
            <a:t>Kurt Rosenzweig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dirty="0">
              <a:ln/>
              <a:effectLst/>
              <a:latin typeface="Arial" charset="0"/>
            </a:rPr>
            <a:t>Vorstand Personal</a:t>
          </a:r>
        </a:p>
      </dgm:t>
    </dgm:pt>
    <dgm:pt modelId="{4E459792-DB61-4C05-99DA-8C92B37D0EB5}" type="parTrans" cxnId="{EC12E2D4-D053-4402-91FF-434F2741B8B5}">
      <dgm:prSet/>
      <dgm:spPr/>
      <dgm:t>
        <a:bodyPr/>
        <a:lstStyle/>
        <a:p>
          <a:endParaRPr lang="de-DE"/>
        </a:p>
      </dgm:t>
    </dgm:pt>
    <dgm:pt modelId="{A0154472-58AC-4CA1-A43A-29888B7FCC5E}" type="sibTrans" cxnId="{EC12E2D4-D053-4402-91FF-434F2741B8B5}">
      <dgm:prSet/>
      <dgm:spPr/>
      <dgm:t>
        <a:bodyPr/>
        <a:lstStyle/>
        <a:p>
          <a:endParaRPr lang="de-DE"/>
        </a:p>
      </dgm:t>
    </dgm:pt>
    <dgm:pt modelId="{ADA1E63B-D5F1-4F67-9FBB-02B4851FB22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dirty="0">
              <a:ln/>
              <a:effectLst/>
              <a:latin typeface="Arial" charset="0"/>
            </a:rPr>
            <a:t>Natalie Brand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b="0" i="0" u="none" strike="noStrike" cap="none" normalizeH="0" baseline="0" dirty="0">
              <a:ln/>
              <a:effectLst/>
              <a:latin typeface="Arial" charset="0"/>
            </a:rPr>
            <a:t>Gruppenleitung</a:t>
          </a:r>
        </a:p>
      </dgm:t>
    </dgm:pt>
    <dgm:pt modelId="{AD506932-5446-4C99-9552-03BE385E7937}" type="parTrans" cxnId="{58FA3BAD-F0A7-453B-AB29-CF2681A01C14}">
      <dgm:prSet/>
      <dgm:spPr/>
      <dgm:t>
        <a:bodyPr/>
        <a:lstStyle/>
        <a:p>
          <a:endParaRPr lang="de-DE"/>
        </a:p>
      </dgm:t>
    </dgm:pt>
    <dgm:pt modelId="{D0D83643-CF09-432A-B774-9B3BC12EB086}" type="sibTrans" cxnId="{58FA3BAD-F0A7-453B-AB29-CF2681A01C14}">
      <dgm:prSet/>
      <dgm:spPr/>
      <dgm:t>
        <a:bodyPr/>
        <a:lstStyle/>
        <a:p>
          <a:endParaRPr lang="de-DE"/>
        </a:p>
      </dgm:t>
    </dgm:pt>
    <dgm:pt modelId="{4ADAF6AB-B61D-4167-82F4-02AF211F457C}" type="pres">
      <dgm:prSet presAssocID="{1DF4CD9F-524A-422E-8040-554E917D8E8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77B22A8-9836-41C5-A891-22985B71B65B}" type="pres">
      <dgm:prSet presAssocID="{9B447DE7-E69C-4080-9EC1-45FE32C4461C}" presName="hierRoot1" presStyleCnt="0">
        <dgm:presLayoutVars>
          <dgm:hierBranch/>
        </dgm:presLayoutVars>
      </dgm:prSet>
      <dgm:spPr/>
    </dgm:pt>
    <dgm:pt modelId="{F9DFF3A5-94E2-4D05-A61D-D3A777EFFFD5}" type="pres">
      <dgm:prSet presAssocID="{9B447DE7-E69C-4080-9EC1-45FE32C4461C}" presName="rootComposite1" presStyleCnt="0"/>
      <dgm:spPr/>
    </dgm:pt>
    <dgm:pt modelId="{8B13E0C6-CE90-4C0A-9A2E-93A2FB7A0E3C}" type="pres">
      <dgm:prSet presAssocID="{9B447DE7-E69C-4080-9EC1-45FE32C4461C}" presName="rootText1" presStyleLbl="node0" presStyleIdx="0" presStyleCnt="1">
        <dgm:presLayoutVars>
          <dgm:chPref val="3"/>
        </dgm:presLayoutVars>
      </dgm:prSet>
      <dgm:spPr/>
    </dgm:pt>
    <dgm:pt modelId="{4BE0F434-AB81-43DA-AB4C-CE7029EDEB85}" type="pres">
      <dgm:prSet presAssocID="{9B447DE7-E69C-4080-9EC1-45FE32C4461C}" presName="rootConnector1" presStyleLbl="node1" presStyleIdx="0" presStyleCnt="0"/>
      <dgm:spPr/>
    </dgm:pt>
    <dgm:pt modelId="{5276447D-87B5-4ADB-B162-1F08DFC1CB05}" type="pres">
      <dgm:prSet presAssocID="{9B447DE7-E69C-4080-9EC1-45FE32C4461C}" presName="hierChild2" presStyleCnt="0"/>
      <dgm:spPr/>
    </dgm:pt>
    <dgm:pt modelId="{DD33B9A5-CD22-4B2C-943F-245ACDCA4ACC}" type="pres">
      <dgm:prSet presAssocID="{6F1EEDCB-3D89-4B31-8A32-B56392F5673D}" presName="Name35" presStyleLbl="parChTrans1D2" presStyleIdx="0" presStyleCnt="3"/>
      <dgm:spPr/>
    </dgm:pt>
    <dgm:pt modelId="{ECB6B60B-F5E4-4FD8-957F-0F535289B21F}" type="pres">
      <dgm:prSet presAssocID="{493CFCD8-489D-4636-842D-505664C1A0B6}" presName="hierRoot2" presStyleCnt="0">
        <dgm:presLayoutVars>
          <dgm:hierBranch/>
        </dgm:presLayoutVars>
      </dgm:prSet>
      <dgm:spPr/>
    </dgm:pt>
    <dgm:pt modelId="{884139EE-01E4-4CB5-96F6-ACE7B079905F}" type="pres">
      <dgm:prSet presAssocID="{493CFCD8-489D-4636-842D-505664C1A0B6}" presName="rootComposite" presStyleCnt="0"/>
      <dgm:spPr/>
    </dgm:pt>
    <dgm:pt modelId="{3812B6B2-AC20-4D0C-B3F3-46FC138FEA51}" type="pres">
      <dgm:prSet presAssocID="{493CFCD8-489D-4636-842D-505664C1A0B6}" presName="rootText" presStyleLbl="node2" presStyleIdx="0" presStyleCnt="3">
        <dgm:presLayoutVars>
          <dgm:chPref val="3"/>
        </dgm:presLayoutVars>
      </dgm:prSet>
      <dgm:spPr/>
    </dgm:pt>
    <dgm:pt modelId="{B159D081-C6B2-4C12-855C-5018DE2D059C}" type="pres">
      <dgm:prSet presAssocID="{493CFCD8-489D-4636-842D-505664C1A0B6}" presName="rootConnector" presStyleLbl="node2" presStyleIdx="0" presStyleCnt="3"/>
      <dgm:spPr/>
    </dgm:pt>
    <dgm:pt modelId="{65075636-29F4-4CC2-A8DF-C1528BF40686}" type="pres">
      <dgm:prSet presAssocID="{493CFCD8-489D-4636-842D-505664C1A0B6}" presName="hierChild4" presStyleCnt="0"/>
      <dgm:spPr/>
    </dgm:pt>
    <dgm:pt modelId="{1379077C-23D8-486A-A4D4-6BFDB784EB28}" type="pres">
      <dgm:prSet presAssocID="{02D12EEE-15BE-4DAD-93F3-87870AF64A55}" presName="Name35" presStyleLbl="parChTrans1D3" presStyleIdx="0" presStyleCnt="3"/>
      <dgm:spPr/>
    </dgm:pt>
    <dgm:pt modelId="{95BFFCCE-8327-4148-91D8-B208A00FF104}" type="pres">
      <dgm:prSet presAssocID="{87E53278-E07D-4A10-935D-6B23F80CA484}" presName="hierRoot2" presStyleCnt="0">
        <dgm:presLayoutVars>
          <dgm:hierBranch val="r"/>
        </dgm:presLayoutVars>
      </dgm:prSet>
      <dgm:spPr/>
    </dgm:pt>
    <dgm:pt modelId="{FF682FC0-6D26-45E9-9D1B-AE3A7EE3A6CA}" type="pres">
      <dgm:prSet presAssocID="{87E53278-E07D-4A10-935D-6B23F80CA484}" presName="rootComposite" presStyleCnt="0"/>
      <dgm:spPr/>
    </dgm:pt>
    <dgm:pt modelId="{890DA868-7455-45F9-AFFE-281732B32F0C}" type="pres">
      <dgm:prSet presAssocID="{87E53278-E07D-4A10-935D-6B23F80CA484}" presName="rootText" presStyleLbl="node3" presStyleIdx="0" presStyleCnt="3">
        <dgm:presLayoutVars>
          <dgm:chPref val="3"/>
        </dgm:presLayoutVars>
      </dgm:prSet>
      <dgm:spPr/>
    </dgm:pt>
    <dgm:pt modelId="{055AF873-1D0C-4A90-8AEF-F2B81C07A54B}" type="pres">
      <dgm:prSet presAssocID="{87E53278-E07D-4A10-935D-6B23F80CA484}" presName="rootConnector" presStyleLbl="node3" presStyleIdx="0" presStyleCnt="3"/>
      <dgm:spPr/>
    </dgm:pt>
    <dgm:pt modelId="{02DE4375-3233-4676-85CF-8E6603420133}" type="pres">
      <dgm:prSet presAssocID="{87E53278-E07D-4A10-935D-6B23F80CA484}" presName="hierChild4" presStyleCnt="0"/>
      <dgm:spPr/>
    </dgm:pt>
    <dgm:pt modelId="{56BEA266-E636-43F5-8318-2318EC007D5B}" type="pres">
      <dgm:prSet presAssocID="{87E53278-E07D-4A10-935D-6B23F80CA484}" presName="hierChild5" presStyleCnt="0"/>
      <dgm:spPr/>
    </dgm:pt>
    <dgm:pt modelId="{1631058B-F4D0-4976-B080-F247599D7DF8}" type="pres">
      <dgm:prSet presAssocID="{493CFCD8-489D-4636-842D-505664C1A0B6}" presName="hierChild5" presStyleCnt="0"/>
      <dgm:spPr/>
    </dgm:pt>
    <dgm:pt modelId="{4B0BA271-F048-4247-87ED-CFA31150651F}" type="pres">
      <dgm:prSet presAssocID="{A0F8B22B-DAB7-488F-97A6-72B2AAE07F6A}" presName="Name35" presStyleLbl="parChTrans1D2" presStyleIdx="1" presStyleCnt="3"/>
      <dgm:spPr/>
    </dgm:pt>
    <dgm:pt modelId="{F4770E37-E56F-494C-9867-23DF59EC8C97}" type="pres">
      <dgm:prSet presAssocID="{A02B5F46-D511-49E4-9BA2-360A5C367F59}" presName="hierRoot2" presStyleCnt="0">
        <dgm:presLayoutVars>
          <dgm:hierBranch/>
        </dgm:presLayoutVars>
      </dgm:prSet>
      <dgm:spPr/>
    </dgm:pt>
    <dgm:pt modelId="{80435612-38FD-4830-A66A-E457D55213DE}" type="pres">
      <dgm:prSet presAssocID="{A02B5F46-D511-49E4-9BA2-360A5C367F59}" presName="rootComposite" presStyleCnt="0"/>
      <dgm:spPr/>
    </dgm:pt>
    <dgm:pt modelId="{7C662C51-B69F-4557-91A3-7A18580853A7}" type="pres">
      <dgm:prSet presAssocID="{A02B5F46-D511-49E4-9BA2-360A5C367F59}" presName="rootText" presStyleLbl="node2" presStyleIdx="1" presStyleCnt="3">
        <dgm:presLayoutVars>
          <dgm:chPref val="3"/>
        </dgm:presLayoutVars>
      </dgm:prSet>
      <dgm:spPr/>
    </dgm:pt>
    <dgm:pt modelId="{C0231244-D75E-4D80-8C23-757D505609BE}" type="pres">
      <dgm:prSet presAssocID="{A02B5F46-D511-49E4-9BA2-360A5C367F59}" presName="rootConnector" presStyleLbl="node2" presStyleIdx="1" presStyleCnt="3"/>
      <dgm:spPr/>
    </dgm:pt>
    <dgm:pt modelId="{532CCD6C-6044-49BB-9792-63DC46782213}" type="pres">
      <dgm:prSet presAssocID="{A02B5F46-D511-49E4-9BA2-360A5C367F59}" presName="hierChild4" presStyleCnt="0"/>
      <dgm:spPr/>
    </dgm:pt>
    <dgm:pt modelId="{11C97ACB-9A81-4FF3-97BB-C72BC169B2A0}" type="pres">
      <dgm:prSet presAssocID="{8E22014F-27E6-4744-BC6C-8D82BE567528}" presName="Name35" presStyleLbl="parChTrans1D3" presStyleIdx="1" presStyleCnt="3"/>
      <dgm:spPr/>
    </dgm:pt>
    <dgm:pt modelId="{99A2103E-7079-47C0-B257-F21410311946}" type="pres">
      <dgm:prSet presAssocID="{364BDB5C-4293-4F12-9FEE-646B384493A8}" presName="hierRoot2" presStyleCnt="0">
        <dgm:presLayoutVars>
          <dgm:hierBranch val="r"/>
        </dgm:presLayoutVars>
      </dgm:prSet>
      <dgm:spPr/>
    </dgm:pt>
    <dgm:pt modelId="{CE89BC71-FCB1-4AA2-A7A1-C098A6B52512}" type="pres">
      <dgm:prSet presAssocID="{364BDB5C-4293-4F12-9FEE-646B384493A8}" presName="rootComposite" presStyleCnt="0"/>
      <dgm:spPr/>
    </dgm:pt>
    <dgm:pt modelId="{8920742E-01CF-4040-9643-45C954B9AA6D}" type="pres">
      <dgm:prSet presAssocID="{364BDB5C-4293-4F12-9FEE-646B384493A8}" presName="rootText" presStyleLbl="node3" presStyleIdx="1" presStyleCnt="3">
        <dgm:presLayoutVars>
          <dgm:chPref val="3"/>
        </dgm:presLayoutVars>
      </dgm:prSet>
      <dgm:spPr/>
    </dgm:pt>
    <dgm:pt modelId="{68DE7528-B145-4613-8ED1-F0D7F0C5ABE3}" type="pres">
      <dgm:prSet presAssocID="{364BDB5C-4293-4F12-9FEE-646B384493A8}" presName="rootConnector" presStyleLbl="node3" presStyleIdx="1" presStyleCnt="3"/>
      <dgm:spPr/>
    </dgm:pt>
    <dgm:pt modelId="{6D05F9A1-2B02-4CFE-BA65-370672E74C6E}" type="pres">
      <dgm:prSet presAssocID="{364BDB5C-4293-4F12-9FEE-646B384493A8}" presName="hierChild4" presStyleCnt="0"/>
      <dgm:spPr/>
    </dgm:pt>
    <dgm:pt modelId="{F4F92702-A939-4C14-B6BB-275B75CF36B2}" type="pres">
      <dgm:prSet presAssocID="{364BDB5C-4293-4F12-9FEE-646B384493A8}" presName="hierChild5" presStyleCnt="0"/>
      <dgm:spPr/>
    </dgm:pt>
    <dgm:pt modelId="{4D9BD42C-FF5C-4B73-B3E2-CCDA1BA0EA10}" type="pres">
      <dgm:prSet presAssocID="{A02B5F46-D511-49E4-9BA2-360A5C367F59}" presName="hierChild5" presStyleCnt="0"/>
      <dgm:spPr/>
    </dgm:pt>
    <dgm:pt modelId="{01B46D8C-207A-4231-9B19-235534D4B5FA}" type="pres">
      <dgm:prSet presAssocID="{4E459792-DB61-4C05-99DA-8C92B37D0EB5}" presName="Name35" presStyleLbl="parChTrans1D2" presStyleIdx="2" presStyleCnt="3"/>
      <dgm:spPr/>
    </dgm:pt>
    <dgm:pt modelId="{5A229334-8DF0-4656-84E2-807C170552FA}" type="pres">
      <dgm:prSet presAssocID="{121A7FF1-2009-4EA3-9BEA-AF21FBEB45B1}" presName="hierRoot2" presStyleCnt="0">
        <dgm:presLayoutVars>
          <dgm:hierBranch/>
        </dgm:presLayoutVars>
      </dgm:prSet>
      <dgm:spPr/>
    </dgm:pt>
    <dgm:pt modelId="{19C22CD4-E81B-49E0-9648-5E3884E86DBB}" type="pres">
      <dgm:prSet presAssocID="{121A7FF1-2009-4EA3-9BEA-AF21FBEB45B1}" presName="rootComposite" presStyleCnt="0"/>
      <dgm:spPr/>
    </dgm:pt>
    <dgm:pt modelId="{B6AB5DAB-EFE9-4ADC-BFAE-16EB3DEE35CD}" type="pres">
      <dgm:prSet presAssocID="{121A7FF1-2009-4EA3-9BEA-AF21FBEB45B1}" presName="rootText" presStyleLbl="node2" presStyleIdx="2" presStyleCnt="3">
        <dgm:presLayoutVars>
          <dgm:chPref val="3"/>
        </dgm:presLayoutVars>
      </dgm:prSet>
      <dgm:spPr/>
    </dgm:pt>
    <dgm:pt modelId="{BFE19B2F-216B-4545-8592-EFFB0A9A6DB7}" type="pres">
      <dgm:prSet presAssocID="{121A7FF1-2009-4EA3-9BEA-AF21FBEB45B1}" presName="rootConnector" presStyleLbl="node2" presStyleIdx="2" presStyleCnt="3"/>
      <dgm:spPr/>
    </dgm:pt>
    <dgm:pt modelId="{26A0E06D-5817-499F-AB91-786105A384AB}" type="pres">
      <dgm:prSet presAssocID="{121A7FF1-2009-4EA3-9BEA-AF21FBEB45B1}" presName="hierChild4" presStyleCnt="0"/>
      <dgm:spPr/>
    </dgm:pt>
    <dgm:pt modelId="{E096DC78-0D9B-40C6-97D6-2C2732BE5494}" type="pres">
      <dgm:prSet presAssocID="{AD506932-5446-4C99-9552-03BE385E7937}" presName="Name35" presStyleLbl="parChTrans1D3" presStyleIdx="2" presStyleCnt="3"/>
      <dgm:spPr/>
    </dgm:pt>
    <dgm:pt modelId="{1857160D-6644-4FF6-86B8-6965582E9352}" type="pres">
      <dgm:prSet presAssocID="{ADA1E63B-D5F1-4F67-9FBB-02B4851FB222}" presName="hierRoot2" presStyleCnt="0">
        <dgm:presLayoutVars>
          <dgm:hierBranch val="r"/>
        </dgm:presLayoutVars>
      </dgm:prSet>
      <dgm:spPr/>
    </dgm:pt>
    <dgm:pt modelId="{46BDEF7D-EC79-4BE2-AA83-D5FF062ADAA1}" type="pres">
      <dgm:prSet presAssocID="{ADA1E63B-D5F1-4F67-9FBB-02B4851FB222}" presName="rootComposite" presStyleCnt="0"/>
      <dgm:spPr/>
    </dgm:pt>
    <dgm:pt modelId="{B57F43B9-AFB9-4EB3-9C28-766B2912B62F}" type="pres">
      <dgm:prSet presAssocID="{ADA1E63B-D5F1-4F67-9FBB-02B4851FB222}" presName="rootText" presStyleLbl="node3" presStyleIdx="2" presStyleCnt="3">
        <dgm:presLayoutVars>
          <dgm:chPref val="3"/>
        </dgm:presLayoutVars>
      </dgm:prSet>
      <dgm:spPr/>
    </dgm:pt>
    <dgm:pt modelId="{AEC6E154-240F-44A4-9083-28772D56BD2E}" type="pres">
      <dgm:prSet presAssocID="{ADA1E63B-D5F1-4F67-9FBB-02B4851FB222}" presName="rootConnector" presStyleLbl="node3" presStyleIdx="2" presStyleCnt="3"/>
      <dgm:spPr/>
    </dgm:pt>
    <dgm:pt modelId="{417A3C32-2C80-43B5-A532-0BA609A51DFD}" type="pres">
      <dgm:prSet presAssocID="{ADA1E63B-D5F1-4F67-9FBB-02B4851FB222}" presName="hierChild4" presStyleCnt="0"/>
      <dgm:spPr/>
    </dgm:pt>
    <dgm:pt modelId="{ECE2DE59-567A-4642-901D-B0209ADB6CF9}" type="pres">
      <dgm:prSet presAssocID="{ADA1E63B-D5F1-4F67-9FBB-02B4851FB222}" presName="hierChild5" presStyleCnt="0"/>
      <dgm:spPr/>
    </dgm:pt>
    <dgm:pt modelId="{5F672E67-6180-4AE4-832E-64988D8619BE}" type="pres">
      <dgm:prSet presAssocID="{121A7FF1-2009-4EA3-9BEA-AF21FBEB45B1}" presName="hierChild5" presStyleCnt="0"/>
      <dgm:spPr/>
    </dgm:pt>
    <dgm:pt modelId="{08787A3F-5EE7-4E53-8EF0-A9BDB8545209}" type="pres">
      <dgm:prSet presAssocID="{9B447DE7-E69C-4080-9EC1-45FE32C4461C}" presName="hierChild3" presStyleCnt="0"/>
      <dgm:spPr/>
    </dgm:pt>
  </dgm:ptLst>
  <dgm:cxnLst>
    <dgm:cxn modelId="{E2771511-AFF4-486F-B569-55969CB87F62}" type="presOf" srcId="{6F1EEDCB-3D89-4B31-8A32-B56392F5673D}" destId="{DD33B9A5-CD22-4B2C-943F-245ACDCA4ACC}" srcOrd="0" destOrd="0" presId="urn:microsoft.com/office/officeart/2005/8/layout/orgChart1"/>
    <dgm:cxn modelId="{A4C5BC1C-4F71-4C01-9EFD-8196BAC3F912}" type="presOf" srcId="{02D12EEE-15BE-4DAD-93F3-87870AF64A55}" destId="{1379077C-23D8-486A-A4D4-6BFDB784EB28}" srcOrd="0" destOrd="0" presId="urn:microsoft.com/office/officeart/2005/8/layout/orgChart1"/>
    <dgm:cxn modelId="{D97E921E-F6D8-4E0D-AB0A-C12196D9F7A1}" type="presOf" srcId="{ADA1E63B-D5F1-4F67-9FBB-02B4851FB222}" destId="{AEC6E154-240F-44A4-9083-28772D56BD2E}" srcOrd="1" destOrd="0" presId="urn:microsoft.com/office/officeart/2005/8/layout/orgChart1"/>
    <dgm:cxn modelId="{06FE8D24-0FF0-45D1-8970-005B544B20E3}" type="presOf" srcId="{1DF4CD9F-524A-422E-8040-554E917D8E82}" destId="{4ADAF6AB-B61D-4167-82F4-02AF211F457C}" srcOrd="0" destOrd="0" presId="urn:microsoft.com/office/officeart/2005/8/layout/orgChart1"/>
    <dgm:cxn modelId="{B471B028-BD50-4299-8FB8-C04EFC6114EF}" srcId="{1DF4CD9F-524A-422E-8040-554E917D8E82}" destId="{9B447DE7-E69C-4080-9EC1-45FE32C4461C}" srcOrd="0" destOrd="0" parTransId="{B1C42B26-3471-4028-864E-7AD5ACC4C864}" sibTransId="{D18A92B8-67FB-4D4C-8619-77A3EA797429}"/>
    <dgm:cxn modelId="{71AA0F30-D4BA-41F4-867F-33DCF458B6A3}" srcId="{493CFCD8-489D-4636-842D-505664C1A0B6}" destId="{87E53278-E07D-4A10-935D-6B23F80CA484}" srcOrd="0" destOrd="0" parTransId="{02D12EEE-15BE-4DAD-93F3-87870AF64A55}" sibTransId="{A7E44E37-9137-41E6-9FB9-2C9AC71F4DC2}"/>
    <dgm:cxn modelId="{8795E05D-8440-4C34-8792-1EFA48D1C070}" type="presOf" srcId="{87E53278-E07D-4A10-935D-6B23F80CA484}" destId="{055AF873-1D0C-4A90-8AEF-F2B81C07A54B}" srcOrd="1" destOrd="0" presId="urn:microsoft.com/office/officeart/2005/8/layout/orgChart1"/>
    <dgm:cxn modelId="{B4F4B263-ABD5-44E6-AD6E-7DC620FDB588}" type="presOf" srcId="{364BDB5C-4293-4F12-9FEE-646B384493A8}" destId="{8920742E-01CF-4040-9643-45C954B9AA6D}" srcOrd="0" destOrd="0" presId="urn:microsoft.com/office/officeart/2005/8/layout/orgChart1"/>
    <dgm:cxn modelId="{AF118B44-C386-4BD4-ADC4-BDE08FE07161}" type="presOf" srcId="{A02B5F46-D511-49E4-9BA2-360A5C367F59}" destId="{C0231244-D75E-4D80-8C23-757D505609BE}" srcOrd="1" destOrd="0" presId="urn:microsoft.com/office/officeart/2005/8/layout/orgChart1"/>
    <dgm:cxn modelId="{0724E467-3A15-412A-ADBF-805164A6ED1C}" type="presOf" srcId="{AD506932-5446-4C99-9552-03BE385E7937}" destId="{E096DC78-0D9B-40C6-97D6-2C2732BE5494}" srcOrd="0" destOrd="0" presId="urn:microsoft.com/office/officeart/2005/8/layout/orgChart1"/>
    <dgm:cxn modelId="{78DB2B6A-F8D5-4F4A-96D1-6FF98AF7AC3E}" type="presOf" srcId="{ADA1E63B-D5F1-4F67-9FBB-02B4851FB222}" destId="{B57F43B9-AFB9-4EB3-9C28-766B2912B62F}" srcOrd="0" destOrd="0" presId="urn:microsoft.com/office/officeart/2005/8/layout/orgChart1"/>
    <dgm:cxn modelId="{29A3604B-EB0C-4CDF-89E2-A453A53213A6}" type="presOf" srcId="{493CFCD8-489D-4636-842D-505664C1A0B6}" destId="{3812B6B2-AC20-4D0C-B3F3-46FC138FEA51}" srcOrd="0" destOrd="0" presId="urn:microsoft.com/office/officeart/2005/8/layout/orgChart1"/>
    <dgm:cxn modelId="{A0F8E27C-0454-41B1-85D1-48D937B80B5D}" type="presOf" srcId="{121A7FF1-2009-4EA3-9BEA-AF21FBEB45B1}" destId="{BFE19B2F-216B-4545-8592-EFFB0A9A6DB7}" srcOrd="1" destOrd="0" presId="urn:microsoft.com/office/officeart/2005/8/layout/orgChart1"/>
    <dgm:cxn modelId="{EA5D9580-7516-4A7A-868B-B7F51F6B1DD3}" type="presOf" srcId="{8E22014F-27E6-4744-BC6C-8D82BE567528}" destId="{11C97ACB-9A81-4FF3-97BB-C72BC169B2A0}" srcOrd="0" destOrd="0" presId="urn:microsoft.com/office/officeart/2005/8/layout/orgChart1"/>
    <dgm:cxn modelId="{58FA3BAD-F0A7-453B-AB29-CF2681A01C14}" srcId="{121A7FF1-2009-4EA3-9BEA-AF21FBEB45B1}" destId="{ADA1E63B-D5F1-4F67-9FBB-02B4851FB222}" srcOrd="0" destOrd="0" parTransId="{AD506932-5446-4C99-9552-03BE385E7937}" sibTransId="{D0D83643-CF09-432A-B774-9B3BC12EB086}"/>
    <dgm:cxn modelId="{D0F4CEAF-43DF-4BB2-8882-6680CC618A51}" type="presOf" srcId="{87E53278-E07D-4A10-935D-6B23F80CA484}" destId="{890DA868-7455-45F9-AFFE-281732B32F0C}" srcOrd="0" destOrd="0" presId="urn:microsoft.com/office/officeart/2005/8/layout/orgChart1"/>
    <dgm:cxn modelId="{CDA22EB1-E782-4765-99EA-60E688BE83F6}" srcId="{A02B5F46-D511-49E4-9BA2-360A5C367F59}" destId="{364BDB5C-4293-4F12-9FEE-646B384493A8}" srcOrd="0" destOrd="0" parTransId="{8E22014F-27E6-4744-BC6C-8D82BE567528}" sibTransId="{64BB3151-5FBE-49D7-8D08-DDC7F3045A2E}"/>
    <dgm:cxn modelId="{075D48B2-733D-4959-9CE3-DBA7A324C1BC}" type="presOf" srcId="{493CFCD8-489D-4636-842D-505664C1A0B6}" destId="{B159D081-C6B2-4C12-855C-5018DE2D059C}" srcOrd="1" destOrd="0" presId="urn:microsoft.com/office/officeart/2005/8/layout/orgChart1"/>
    <dgm:cxn modelId="{2BAAF6B7-DCA2-46B5-8F63-F740DF4307BF}" type="presOf" srcId="{4E459792-DB61-4C05-99DA-8C92B37D0EB5}" destId="{01B46D8C-207A-4231-9B19-235534D4B5FA}" srcOrd="0" destOrd="0" presId="urn:microsoft.com/office/officeart/2005/8/layout/orgChart1"/>
    <dgm:cxn modelId="{7BD666BE-2057-4F0D-AAF0-8C8FA97C63AD}" type="presOf" srcId="{A0F8B22B-DAB7-488F-97A6-72B2AAE07F6A}" destId="{4B0BA271-F048-4247-87ED-CFA31150651F}" srcOrd="0" destOrd="0" presId="urn:microsoft.com/office/officeart/2005/8/layout/orgChart1"/>
    <dgm:cxn modelId="{3F59D5C9-CA7F-4742-9464-9A3002C98659}" srcId="{9B447DE7-E69C-4080-9EC1-45FE32C4461C}" destId="{493CFCD8-489D-4636-842D-505664C1A0B6}" srcOrd="0" destOrd="0" parTransId="{6F1EEDCB-3D89-4B31-8A32-B56392F5673D}" sibTransId="{155C0396-3846-434B-89FC-1BC6998A57A2}"/>
    <dgm:cxn modelId="{8AEFB2CF-75DD-4B88-9CDE-C3096711D118}" type="presOf" srcId="{9B447DE7-E69C-4080-9EC1-45FE32C4461C}" destId="{4BE0F434-AB81-43DA-AB4C-CE7029EDEB85}" srcOrd="1" destOrd="0" presId="urn:microsoft.com/office/officeart/2005/8/layout/orgChart1"/>
    <dgm:cxn modelId="{7FAF95D3-14AE-42B1-8C13-C8AD26353F42}" srcId="{9B447DE7-E69C-4080-9EC1-45FE32C4461C}" destId="{A02B5F46-D511-49E4-9BA2-360A5C367F59}" srcOrd="1" destOrd="0" parTransId="{A0F8B22B-DAB7-488F-97A6-72B2AAE07F6A}" sibTransId="{13E4C474-4572-46A2-BBCC-B389A296895F}"/>
    <dgm:cxn modelId="{EC12E2D4-D053-4402-91FF-434F2741B8B5}" srcId="{9B447DE7-E69C-4080-9EC1-45FE32C4461C}" destId="{121A7FF1-2009-4EA3-9BEA-AF21FBEB45B1}" srcOrd="2" destOrd="0" parTransId="{4E459792-DB61-4C05-99DA-8C92B37D0EB5}" sibTransId="{A0154472-58AC-4CA1-A43A-29888B7FCC5E}"/>
    <dgm:cxn modelId="{14B182E8-0C6D-4747-B9AE-092FF6D59C1C}" type="presOf" srcId="{121A7FF1-2009-4EA3-9BEA-AF21FBEB45B1}" destId="{B6AB5DAB-EFE9-4ADC-BFAE-16EB3DEE35CD}" srcOrd="0" destOrd="0" presId="urn:microsoft.com/office/officeart/2005/8/layout/orgChart1"/>
    <dgm:cxn modelId="{1F7DDFEF-E153-485B-968A-CC53F1DE2807}" type="presOf" srcId="{A02B5F46-D511-49E4-9BA2-360A5C367F59}" destId="{7C662C51-B69F-4557-91A3-7A18580853A7}" srcOrd="0" destOrd="0" presId="urn:microsoft.com/office/officeart/2005/8/layout/orgChart1"/>
    <dgm:cxn modelId="{7C75CDF2-655E-4011-A37A-84A681055827}" type="presOf" srcId="{364BDB5C-4293-4F12-9FEE-646B384493A8}" destId="{68DE7528-B145-4613-8ED1-F0D7F0C5ABE3}" srcOrd="1" destOrd="0" presId="urn:microsoft.com/office/officeart/2005/8/layout/orgChart1"/>
    <dgm:cxn modelId="{F497ACF9-613C-427B-BD85-FAF05B546ECC}" type="presOf" srcId="{9B447DE7-E69C-4080-9EC1-45FE32C4461C}" destId="{8B13E0C6-CE90-4C0A-9A2E-93A2FB7A0E3C}" srcOrd="0" destOrd="0" presId="urn:microsoft.com/office/officeart/2005/8/layout/orgChart1"/>
    <dgm:cxn modelId="{BD9D11F0-7C71-4925-8E44-D8ED9BF6563A}" type="presParOf" srcId="{4ADAF6AB-B61D-4167-82F4-02AF211F457C}" destId="{677B22A8-9836-41C5-A891-22985B71B65B}" srcOrd="0" destOrd="0" presId="urn:microsoft.com/office/officeart/2005/8/layout/orgChart1"/>
    <dgm:cxn modelId="{EE8B5026-3193-45BE-AF58-C41F3CAB7B20}" type="presParOf" srcId="{677B22A8-9836-41C5-A891-22985B71B65B}" destId="{F9DFF3A5-94E2-4D05-A61D-D3A777EFFFD5}" srcOrd="0" destOrd="0" presId="urn:microsoft.com/office/officeart/2005/8/layout/orgChart1"/>
    <dgm:cxn modelId="{6A05D09D-08CA-47DC-8A13-5D5C46B15410}" type="presParOf" srcId="{F9DFF3A5-94E2-4D05-A61D-D3A777EFFFD5}" destId="{8B13E0C6-CE90-4C0A-9A2E-93A2FB7A0E3C}" srcOrd="0" destOrd="0" presId="urn:microsoft.com/office/officeart/2005/8/layout/orgChart1"/>
    <dgm:cxn modelId="{6920219F-1B63-462F-B076-059842186D9E}" type="presParOf" srcId="{F9DFF3A5-94E2-4D05-A61D-D3A777EFFFD5}" destId="{4BE0F434-AB81-43DA-AB4C-CE7029EDEB85}" srcOrd="1" destOrd="0" presId="urn:microsoft.com/office/officeart/2005/8/layout/orgChart1"/>
    <dgm:cxn modelId="{A4B9B3DC-2BD9-46D9-A653-12324DE85389}" type="presParOf" srcId="{677B22A8-9836-41C5-A891-22985B71B65B}" destId="{5276447D-87B5-4ADB-B162-1F08DFC1CB05}" srcOrd="1" destOrd="0" presId="urn:microsoft.com/office/officeart/2005/8/layout/orgChart1"/>
    <dgm:cxn modelId="{40F4D814-55ED-487D-B927-3D67053DDDCF}" type="presParOf" srcId="{5276447D-87B5-4ADB-B162-1F08DFC1CB05}" destId="{DD33B9A5-CD22-4B2C-943F-245ACDCA4ACC}" srcOrd="0" destOrd="0" presId="urn:microsoft.com/office/officeart/2005/8/layout/orgChart1"/>
    <dgm:cxn modelId="{CF337726-858B-47B3-A32D-905D4DBCD54E}" type="presParOf" srcId="{5276447D-87B5-4ADB-B162-1F08DFC1CB05}" destId="{ECB6B60B-F5E4-4FD8-957F-0F535289B21F}" srcOrd="1" destOrd="0" presId="urn:microsoft.com/office/officeart/2005/8/layout/orgChart1"/>
    <dgm:cxn modelId="{05956DF5-8C56-4485-A134-63C45C53995C}" type="presParOf" srcId="{ECB6B60B-F5E4-4FD8-957F-0F535289B21F}" destId="{884139EE-01E4-4CB5-96F6-ACE7B079905F}" srcOrd="0" destOrd="0" presId="urn:microsoft.com/office/officeart/2005/8/layout/orgChart1"/>
    <dgm:cxn modelId="{1F254239-83EF-41CD-854B-66C592077CD1}" type="presParOf" srcId="{884139EE-01E4-4CB5-96F6-ACE7B079905F}" destId="{3812B6B2-AC20-4D0C-B3F3-46FC138FEA51}" srcOrd="0" destOrd="0" presId="urn:microsoft.com/office/officeart/2005/8/layout/orgChart1"/>
    <dgm:cxn modelId="{A6AEC4A9-A090-4329-B657-905EFEA613D2}" type="presParOf" srcId="{884139EE-01E4-4CB5-96F6-ACE7B079905F}" destId="{B159D081-C6B2-4C12-855C-5018DE2D059C}" srcOrd="1" destOrd="0" presId="urn:microsoft.com/office/officeart/2005/8/layout/orgChart1"/>
    <dgm:cxn modelId="{F78001D4-9539-4DDC-8100-F222E5ECB9E0}" type="presParOf" srcId="{ECB6B60B-F5E4-4FD8-957F-0F535289B21F}" destId="{65075636-29F4-4CC2-A8DF-C1528BF40686}" srcOrd="1" destOrd="0" presId="urn:microsoft.com/office/officeart/2005/8/layout/orgChart1"/>
    <dgm:cxn modelId="{829A143F-AF5D-4769-9798-D49C39E522D7}" type="presParOf" srcId="{65075636-29F4-4CC2-A8DF-C1528BF40686}" destId="{1379077C-23D8-486A-A4D4-6BFDB784EB28}" srcOrd="0" destOrd="0" presId="urn:microsoft.com/office/officeart/2005/8/layout/orgChart1"/>
    <dgm:cxn modelId="{65C80E2C-26A5-4553-BF78-2EBCA9D73026}" type="presParOf" srcId="{65075636-29F4-4CC2-A8DF-C1528BF40686}" destId="{95BFFCCE-8327-4148-91D8-B208A00FF104}" srcOrd="1" destOrd="0" presId="urn:microsoft.com/office/officeart/2005/8/layout/orgChart1"/>
    <dgm:cxn modelId="{C26E62A1-5313-409D-8A0A-793A7D00DD2A}" type="presParOf" srcId="{95BFFCCE-8327-4148-91D8-B208A00FF104}" destId="{FF682FC0-6D26-45E9-9D1B-AE3A7EE3A6CA}" srcOrd="0" destOrd="0" presId="urn:microsoft.com/office/officeart/2005/8/layout/orgChart1"/>
    <dgm:cxn modelId="{DB4334FE-7688-4245-B360-823F61D2061C}" type="presParOf" srcId="{FF682FC0-6D26-45E9-9D1B-AE3A7EE3A6CA}" destId="{890DA868-7455-45F9-AFFE-281732B32F0C}" srcOrd="0" destOrd="0" presId="urn:microsoft.com/office/officeart/2005/8/layout/orgChart1"/>
    <dgm:cxn modelId="{758BDB34-09D2-40DD-BD18-58C862EC7ECC}" type="presParOf" srcId="{FF682FC0-6D26-45E9-9D1B-AE3A7EE3A6CA}" destId="{055AF873-1D0C-4A90-8AEF-F2B81C07A54B}" srcOrd="1" destOrd="0" presId="urn:microsoft.com/office/officeart/2005/8/layout/orgChart1"/>
    <dgm:cxn modelId="{D9209F48-F856-4946-9929-70DEDE177738}" type="presParOf" srcId="{95BFFCCE-8327-4148-91D8-B208A00FF104}" destId="{02DE4375-3233-4676-85CF-8E6603420133}" srcOrd="1" destOrd="0" presId="urn:microsoft.com/office/officeart/2005/8/layout/orgChart1"/>
    <dgm:cxn modelId="{A6F42D6B-DDC5-45BC-8F1C-23992E3B77A9}" type="presParOf" srcId="{95BFFCCE-8327-4148-91D8-B208A00FF104}" destId="{56BEA266-E636-43F5-8318-2318EC007D5B}" srcOrd="2" destOrd="0" presId="urn:microsoft.com/office/officeart/2005/8/layout/orgChart1"/>
    <dgm:cxn modelId="{3C3E6403-8B74-42A9-90D8-D133B373634A}" type="presParOf" srcId="{ECB6B60B-F5E4-4FD8-957F-0F535289B21F}" destId="{1631058B-F4D0-4976-B080-F247599D7DF8}" srcOrd="2" destOrd="0" presId="urn:microsoft.com/office/officeart/2005/8/layout/orgChart1"/>
    <dgm:cxn modelId="{330608C0-6694-42C2-B472-BEA7AFE06394}" type="presParOf" srcId="{5276447D-87B5-4ADB-B162-1F08DFC1CB05}" destId="{4B0BA271-F048-4247-87ED-CFA31150651F}" srcOrd="2" destOrd="0" presId="urn:microsoft.com/office/officeart/2005/8/layout/orgChart1"/>
    <dgm:cxn modelId="{99246E45-7B74-4010-831D-B586B8ED5C08}" type="presParOf" srcId="{5276447D-87B5-4ADB-B162-1F08DFC1CB05}" destId="{F4770E37-E56F-494C-9867-23DF59EC8C97}" srcOrd="3" destOrd="0" presId="urn:microsoft.com/office/officeart/2005/8/layout/orgChart1"/>
    <dgm:cxn modelId="{E214142C-038A-43E3-A16C-0E9E1D70D8E1}" type="presParOf" srcId="{F4770E37-E56F-494C-9867-23DF59EC8C97}" destId="{80435612-38FD-4830-A66A-E457D55213DE}" srcOrd="0" destOrd="0" presId="urn:microsoft.com/office/officeart/2005/8/layout/orgChart1"/>
    <dgm:cxn modelId="{AF6E2956-C6BB-481C-939D-F400A5CD1BB0}" type="presParOf" srcId="{80435612-38FD-4830-A66A-E457D55213DE}" destId="{7C662C51-B69F-4557-91A3-7A18580853A7}" srcOrd="0" destOrd="0" presId="urn:microsoft.com/office/officeart/2005/8/layout/orgChart1"/>
    <dgm:cxn modelId="{C0A50445-545B-400A-BAEE-3F757BB1E86C}" type="presParOf" srcId="{80435612-38FD-4830-A66A-E457D55213DE}" destId="{C0231244-D75E-4D80-8C23-757D505609BE}" srcOrd="1" destOrd="0" presId="urn:microsoft.com/office/officeart/2005/8/layout/orgChart1"/>
    <dgm:cxn modelId="{D8B3E43C-427F-4DD2-8EA2-73C71F9D4CC4}" type="presParOf" srcId="{F4770E37-E56F-494C-9867-23DF59EC8C97}" destId="{532CCD6C-6044-49BB-9792-63DC46782213}" srcOrd="1" destOrd="0" presId="urn:microsoft.com/office/officeart/2005/8/layout/orgChart1"/>
    <dgm:cxn modelId="{C1625CDE-129C-4DE5-B450-9529B3726B8D}" type="presParOf" srcId="{532CCD6C-6044-49BB-9792-63DC46782213}" destId="{11C97ACB-9A81-4FF3-97BB-C72BC169B2A0}" srcOrd="0" destOrd="0" presId="urn:microsoft.com/office/officeart/2005/8/layout/orgChart1"/>
    <dgm:cxn modelId="{36330063-525B-4FFD-9EAD-26F5F8041DF8}" type="presParOf" srcId="{532CCD6C-6044-49BB-9792-63DC46782213}" destId="{99A2103E-7079-47C0-B257-F21410311946}" srcOrd="1" destOrd="0" presId="urn:microsoft.com/office/officeart/2005/8/layout/orgChart1"/>
    <dgm:cxn modelId="{DEF935DD-871D-4E4D-B447-D09C7B5ED0D9}" type="presParOf" srcId="{99A2103E-7079-47C0-B257-F21410311946}" destId="{CE89BC71-FCB1-4AA2-A7A1-C098A6B52512}" srcOrd="0" destOrd="0" presId="urn:microsoft.com/office/officeart/2005/8/layout/orgChart1"/>
    <dgm:cxn modelId="{4B5B2C43-4FDE-41CE-BBFC-54A488006EFD}" type="presParOf" srcId="{CE89BC71-FCB1-4AA2-A7A1-C098A6B52512}" destId="{8920742E-01CF-4040-9643-45C954B9AA6D}" srcOrd="0" destOrd="0" presId="urn:microsoft.com/office/officeart/2005/8/layout/orgChart1"/>
    <dgm:cxn modelId="{A97CE04F-5910-4F83-AAFB-82E195A00B54}" type="presParOf" srcId="{CE89BC71-FCB1-4AA2-A7A1-C098A6B52512}" destId="{68DE7528-B145-4613-8ED1-F0D7F0C5ABE3}" srcOrd="1" destOrd="0" presId="urn:microsoft.com/office/officeart/2005/8/layout/orgChart1"/>
    <dgm:cxn modelId="{E12CF8C5-47A0-433C-9694-20731B8FEDEA}" type="presParOf" srcId="{99A2103E-7079-47C0-B257-F21410311946}" destId="{6D05F9A1-2B02-4CFE-BA65-370672E74C6E}" srcOrd="1" destOrd="0" presId="urn:microsoft.com/office/officeart/2005/8/layout/orgChart1"/>
    <dgm:cxn modelId="{3DDBF5E3-0DAA-47D0-8BB1-2FCB861BD017}" type="presParOf" srcId="{99A2103E-7079-47C0-B257-F21410311946}" destId="{F4F92702-A939-4C14-B6BB-275B75CF36B2}" srcOrd="2" destOrd="0" presId="urn:microsoft.com/office/officeart/2005/8/layout/orgChart1"/>
    <dgm:cxn modelId="{82822B01-DBB5-44C5-A19B-C89DF388E10C}" type="presParOf" srcId="{F4770E37-E56F-494C-9867-23DF59EC8C97}" destId="{4D9BD42C-FF5C-4B73-B3E2-CCDA1BA0EA10}" srcOrd="2" destOrd="0" presId="urn:microsoft.com/office/officeart/2005/8/layout/orgChart1"/>
    <dgm:cxn modelId="{64E33912-D27B-4AFF-BFBC-60700D8A20EF}" type="presParOf" srcId="{5276447D-87B5-4ADB-B162-1F08DFC1CB05}" destId="{01B46D8C-207A-4231-9B19-235534D4B5FA}" srcOrd="4" destOrd="0" presId="urn:microsoft.com/office/officeart/2005/8/layout/orgChart1"/>
    <dgm:cxn modelId="{C4A4CEEE-497E-4207-BA84-E53E29784C70}" type="presParOf" srcId="{5276447D-87B5-4ADB-B162-1F08DFC1CB05}" destId="{5A229334-8DF0-4656-84E2-807C170552FA}" srcOrd="5" destOrd="0" presId="urn:microsoft.com/office/officeart/2005/8/layout/orgChart1"/>
    <dgm:cxn modelId="{1E744B10-8815-440C-8518-17E18EDA74E4}" type="presParOf" srcId="{5A229334-8DF0-4656-84E2-807C170552FA}" destId="{19C22CD4-E81B-49E0-9648-5E3884E86DBB}" srcOrd="0" destOrd="0" presId="urn:microsoft.com/office/officeart/2005/8/layout/orgChart1"/>
    <dgm:cxn modelId="{9748A932-11DC-4F96-9516-9C05CF5BB076}" type="presParOf" srcId="{19C22CD4-E81B-49E0-9648-5E3884E86DBB}" destId="{B6AB5DAB-EFE9-4ADC-BFAE-16EB3DEE35CD}" srcOrd="0" destOrd="0" presId="urn:microsoft.com/office/officeart/2005/8/layout/orgChart1"/>
    <dgm:cxn modelId="{756E90BE-DD2A-4218-880C-20C22720932F}" type="presParOf" srcId="{19C22CD4-E81B-49E0-9648-5E3884E86DBB}" destId="{BFE19B2F-216B-4545-8592-EFFB0A9A6DB7}" srcOrd="1" destOrd="0" presId="urn:microsoft.com/office/officeart/2005/8/layout/orgChart1"/>
    <dgm:cxn modelId="{A4252720-1529-4BB7-B6F7-628898256202}" type="presParOf" srcId="{5A229334-8DF0-4656-84E2-807C170552FA}" destId="{26A0E06D-5817-499F-AB91-786105A384AB}" srcOrd="1" destOrd="0" presId="urn:microsoft.com/office/officeart/2005/8/layout/orgChart1"/>
    <dgm:cxn modelId="{F211FF2C-115C-40D7-BA6F-1B84C60EE8F7}" type="presParOf" srcId="{26A0E06D-5817-499F-AB91-786105A384AB}" destId="{E096DC78-0D9B-40C6-97D6-2C2732BE5494}" srcOrd="0" destOrd="0" presId="urn:microsoft.com/office/officeart/2005/8/layout/orgChart1"/>
    <dgm:cxn modelId="{C9AEED55-F365-41D8-AFA7-E9C01258594F}" type="presParOf" srcId="{26A0E06D-5817-499F-AB91-786105A384AB}" destId="{1857160D-6644-4FF6-86B8-6965582E9352}" srcOrd="1" destOrd="0" presId="urn:microsoft.com/office/officeart/2005/8/layout/orgChart1"/>
    <dgm:cxn modelId="{4F70C0CF-A352-4C8E-BBCB-460A2C4BB31D}" type="presParOf" srcId="{1857160D-6644-4FF6-86B8-6965582E9352}" destId="{46BDEF7D-EC79-4BE2-AA83-D5FF062ADAA1}" srcOrd="0" destOrd="0" presId="urn:microsoft.com/office/officeart/2005/8/layout/orgChart1"/>
    <dgm:cxn modelId="{229BB6A5-0A94-405F-94DE-EE03A80A4E7C}" type="presParOf" srcId="{46BDEF7D-EC79-4BE2-AA83-D5FF062ADAA1}" destId="{B57F43B9-AFB9-4EB3-9C28-766B2912B62F}" srcOrd="0" destOrd="0" presId="urn:microsoft.com/office/officeart/2005/8/layout/orgChart1"/>
    <dgm:cxn modelId="{55E43C50-0248-4EA0-89AB-C95E2490BEFA}" type="presParOf" srcId="{46BDEF7D-EC79-4BE2-AA83-D5FF062ADAA1}" destId="{AEC6E154-240F-44A4-9083-28772D56BD2E}" srcOrd="1" destOrd="0" presId="urn:microsoft.com/office/officeart/2005/8/layout/orgChart1"/>
    <dgm:cxn modelId="{B07E95AE-070E-4A21-BD00-8BDB3EFC8582}" type="presParOf" srcId="{1857160D-6644-4FF6-86B8-6965582E9352}" destId="{417A3C32-2C80-43B5-A532-0BA609A51DFD}" srcOrd="1" destOrd="0" presId="urn:microsoft.com/office/officeart/2005/8/layout/orgChart1"/>
    <dgm:cxn modelId="{37789831-596F-456B-A6FA-B8F7F5A65656}" type="presParOf" srcId="{1857160D-6644-4FF6-86B8-6965582E9352}" destId="{ECE2DE59-567A-4642-901D-B0209ADB6CF9}" srcOrd="2" destOrd="0" presId="urn:microsoft.com/office/officeart/2005/8/layout/orgChart1"/>
    <dgm:cxn modelId="{BA665F34-EC44-4C6F-8259-03D245314CE1}" type="presParOf" srcId="{5A229334-8DF0-4656-84E2-807C170552FA}" destId="{5F672E67-6180-4AE4-832E-64988D8619BE}" srcOrd="2" destOrd="0" presId="urn:microsoft.com/office/officeart/2005/8/layout/orgChart1"/>
    <dgm:cxn modelId="{5046A989-B810-4239-9687-E31B72448C65}" type="presParOf" srcId="{677B22A8-9836-41C5-A891-22985B71B65B}" destId="{08787A3F-5EE7-4E53-8EF0-A9BDB854520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96DC78-0D9B-40C6-97D6-2C2732BE5494}">
      <dsp:nvSpPr>
        <dsp:cNvPr id="0" name=""/>
        <dsp:cNvSpPr/>
      </dsp:nvSpPr>
      <dsp:spPr>
        <a:xfrm>
          <a:off x="6580633" y="2631708"/>
          <a:ext cx="91440" cy="45641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641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B46D8C-207A-4231-9B19-235534D4B5FA}">
      <dsp:nvSpPr>
        <dsp:cNvPr id="0" name=""/>
        <dsp:cNvSpPr/>
      </dsp:nvSpPr>
      <dsp:spPr>
        <a:xfrm>
          <a:off x="3996531" y="1088589"/>
          <a:ext cx="2629822" cy="4564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8207"/>
              </a:lnTo>
              <a:lnTo>
                <a:pt x="2629822" y="228207"/>
              </a:lnTo>
              <a:lnTo>
                <a:pt x="2629822" y="45641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C97ACB-9A81-4FF3-97BB-C72BC169B2A0}">
      <dsp:nvSpPr>
        <dsp:cNvPr id="0" name=""/>
        <dsp:cNvSpPr/>
      </dsp:nvSpPr>
      <dsp:spPr>
        <a:xfrm>
          <a:off x="3950811" y="2631708"/>
          <a:ext cx="91440" cy="45641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641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0BA271-F048-4247-87ED-CFA31150651F}">
      <dsp:nvSpPr>
        <dsp:cNvPr id="0" name=""/>
        <dsp:cNvSpPr/>
      </dsp:nvSpPr>
      <dsp:spPr>
        <a:xfrm>
          <a:off x="3950811" y="1088589"/>
          <a:ext cx="91440" cy="45641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641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79077C-23D8-486A-A4D4-6BFDB784EB28}">
      <dsp:nvSpPr>
        <dsp:cNvPr id="0" name=""/>
        <dsp:cNvSpPr/>
      </dsp:nvSpPr>
      <dsp:spPr>
        <a:xfrm>
          <a:off x="1320989" y="2631708"/>
          <a:ext cx="91440" cy="45641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641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33B9A5-CD22-4B2C-943F-245ACDCA4ACC}">
      <dsp:nvSpPr>
        <dsp:cNvPr id="0" name=""/>
        <dsp:cNvSpPr/>
      </dsp:nvSpPr>
      <dsp:spPr>
        <a:xfrm>
          <a:off x="1366709" y="1088589"/>
          <a:ext cx="2629822" cy="456415"/>
        </a:xfrm>
        <a:custGeom>
          <a:avLst/>
          <a:gdLst/>
          <a:ahLst/>
          <a:cxnLst/>
          <a:rect l="0" t="0" r="0" b="0"/>
          <a:pathLst>
            <a:path>
              <a:moveTo>
                <a:pt x="2629822" y="0"/>
              </a:moveTo>
              <a:lnTo>
                <a:pt x="2629822" y="228207"/>
              </a:lnTo>
              <a:lnTo>
                <a:pt x="0" y="228207"/>
              </a:lnTo>
              <a:lnTo>
                <a:pt x="0" y="45641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13E0C6-CE90-4C0A-9A2E-93A2FB7A0E3C}">
      <dsp:nvSpPr>
        <dsp:cNvPr id="0" name=""/>
        <dsp:cNvSpPr/>
      </dsp:nvSpPr>
      <dsp:spPr>
        <a:xfrm>
          <a:off x="2909828" y="1886"/>
          <a:ext cx="2173406" cy="10867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700" b="0" i="0" u="none" strike="noStrike" kern="1200" cap="none" normalizeH="0" baseline="0" dirty="0">
              <a:ln/>
              <a:effectLst/>
              <a:latin typeface="Arial" charset="0"/>
            </a:rPr>
            <a:t>Dr. Corinna Kühn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700" b="0" i="0" u="none" strike="noStrike" kern="1200" cap="none" normalizeH="0" baseline="0" dirty="0">
              <a:ln/>
              <a:effectLst/>
              <a:latin typeface="Arial" charset="0"/>
            </a:rPr>
            <a:t>Vorstandsvorsitzende</a:t>
          </a:r>
        </a:p>
      </dsp:txBody>
      <dsp:txXfrm>
        <a:off x="2909828" y="1886"/>
        <a:ext cx="2173406" cy="1086703"/>
      </dsp:txXfrm>
    </dsp:sp>
    <dsp:sp modelId="{3812B6B2-AC20-4D0C-B3F3-46FC138FEA51}">
      <dsp:nvSpPr>
        <dsp:cNvPr id="0" name=""/>
        <dsp:cNvSpPr/>
      </dsp:nvSpPr>
      <dsp:spPr>
        <a:xfrm>
          <a:off x="280006" y="1545004"/>
          <a:ext cx="2173406" cy="10867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700" b="0" i="0" u="none" strike="noStrike" kern="1200" cap="none" normalizeH="0" baseline="0" dirty="0">
              <a:ln/>
              <a:effectLst/>
              <a:latin typeface="Arial" charset="0"/>
            </a:rPr>
            <a:t>Hans-Peter Krapp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700" b="0" i="0" u="none" strike="noStrike" kern="1200" cap="none" normalizeH="0" baseline="0" dirty="0">
              <a:ln/>
              <a:effectLst/>
              <a:latin typeface="Arial" charset="0"/>
            </a:rPr>
            <a:t>Vorstand Technik</a:t>
          </a:r>
        </a:p>
      </dsp:txBody>
      <dsp:txXfrm>
        <a:off x="280006" y="1545004"/>
        <a:ext cx="2173406" cy="1086703"/>
      </dsp:txXfrm>
    </dsp:sp>
    <dsp:sp modelId="{890DA868-7455-45F9-AFFE-281732B32F0C}">
      <dsp:nvSpPr>
        <dsp:cNvPr id="0" name=""/>
        <dsp:cNvSpPr/>
      </dsp:nvSpPr>
      <dsp:spPr>
        <a:xfrm>
          <a:off x="280006" y="3088123"/>
          <a:ext cx="2173406" cy="10867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700" b="0" i="0" u="none" strike="noStrike" kern="1200" cap="none" normalizeH="0" baseline="0">
              <a:ln/>
              <a:effectLst/>
              <a:latin typeface="Arial" charset="0"/>
            </a:rPr>
            <a:t>Horst Meyer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700" b="0" i="0" u="none" strike="noStrike" kern="1200" cap="none" normalizeH="0" baseline="0">
              <a:ln/>
              <a:effectLst/>
              <a:latin typeface="Arial" charset="0"/>
            </a:rPr>
            <a:t>Gruppenleitung</a:t>
          </a:r>
          <a:endParaRPr kumimoji="0" lang="de-DE" sz="1700" b="0" i="0" u="none" strike="noStrike" kern="1200" cap="none" normalizeH="0" baseline="0" dirty="0">
            <a:ln/>
            <a:effectLst/>
            <a:latin typeface="Arial" charset="0"/>
          </a:endParaRPr>
        </a:p>
      </dsp:txBody>
      <dsp:txXfrm>
        <a:off x="280006" y="3088123"/>
        <a:ext cx="2173406" cy="1086703"/>
      </dsp:txXfrm>
    </dsp:sp>
    <dsp:sp modelId="{7C662C51-B69F-4557-91A3-7A18580853A7}">
      <dsp:nvSpPr>
        <dsp:cNvPr id="0" name=""/>
        <dsp:cNvSpPr/>
      </dsp:nvSpPr>
      <dsp:spPr>
        <a:xfrm>
          <a:off x="2909828" y="1545004"/>
          <a:ext cx="2173406" cy="10867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700" b="0" i="0" u="none" strike="noStrike" kern="1200" cap="none" normalizeH="0" baseline="0" dirty="0">
              <a:ln/>
              <a:effectLst/>
              <a:latin typeface="Arial" charset="0"/>
            </a:rPr>
            <a:t>Hilde Regner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700" b="0" i="0" u="none" strike="noStrike" kern="1200" cap="none" normalizeH="0" baseline="0" dirty="0">
              <a:ln/>
              <a:effectLst/>
              <a:latin typeface="Arial" charset="0"/>
            </a:rPr>
            <a:t>Vorstand Verkauf</a:t>
          </a:r>
        </a:p>
      </dsp:txBody>
      <dsp:txXfrm>
        <a:off x="2909828" y="1545004"/>
        <a:ext cx="2173406" cy="1086703"/>
      </dsp:txXfrm>
    </dsp:sp>
    <dsp:sp modelId="{8920742E-01CF-4040-9643-45C954B9AA6D}">
      <dsp:nvSpPr>
        <dsp:cNvPr id="0" name=""/>
        <dsp:cNvSpPr/>
      </dsp:nvSpPr>
      <dsp:spPr>
        <a:xfrm>
          <a:off x="2909828" y="3088123"/>
          <a:ext cx="2173406" cy="10867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700" b="0" i="0" u="none" strike="noStrike" kern="1200" cap="none" normalizeH="0" baseline="0" dirty="0">
              <a:ln/>
              <a:effectLst/>
              <a:latin typeface="Arial" charset="0"/>
            </a:rPr>
            <a:t>Franka Seifert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700" b="0" i="0" u="none" strike="noStrike" kern="1200" cap="none" normalizeH="0" baseline="0" dirty="0">
              <a:ln/>
              <a:effectLst/>
              <a:latin typeface="Arial" charset="0"/>
            </a:rPr>
            <a:t>Gruppenleitung</a:t>
          </a:r>
        </a:p>
      </dsp:txBody>
      <dsp:txXfrm>
        <a:off x="2909828" y="3088123"/>
        <a:ext cx="2173406" cy="1086703"/>
      </dsp:txXfrm>
    </dsp:sp>
    <dsp:sp modelId="{B6AB5DAB-EFE9-4ADC-BFAE-16EB3DEE35CD}">
      <dsp:nvSpPr>
        <dsp:cNvPr id="0" name=""/>
        <dsp:cNvSpPr/>
      </dsp:nvSpPr>
      <dsp:spPr>
        <a:xfrm>
          <a:off x="5539650" y="1545004"/>
          <a:ext cx="2173406" cy="10867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700" b="0" i="0" u="none" strike="noStrike" kern="1200" cap="none" normalizeH="0" baseline="0" dirty="0">
              <a:ln/>
              <a:effectLst/>
              <a:latin typeface="Arial" charset="0"/>
            </a:rPr>
            <a:t>Kurt Rosenzweig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700" b="0" i="0" u="none" strike="noStrike" kern="1200" cap="none" normalizeH="0" baseline="0" dirty="0">
              <a:ln/>
              <a:effectLst/>
              <a:latin typeface="Arial" charset="0"/>
            </a:rPr>
            <a:t>Vorstand Personal</a:t>
          </a:r>
        </a:p>
      </dsp:txBody>
      <dsp:txXfrm>
        <a:off x="5539650" y="1545004"/>
        <a:ext cx="2173406" cy="1086703"/>
      </dsp:txXfrm>
    </dsp:sp>
    <dsp:sp modelId="{B57F43B9-AFB9-4EB3-9C28-766B2912B62F}">
      <dsp:nvSpPr>
        <dsp:cNvPr id="0" name=""/>
        <dsp:cNvSpPr/>
      </dsp:nvSpPr>
      <dsp:spPr>
        <a:xfrm>
          <a:off x="5539650" y="3088123"/>
          <a:ext cx="2173406" cy="10867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700" b="0" i="0" u="none" strike="noStrike" kern="1200" cap="none" normalizeH="0" baseline="0" dirty="0">
              <a:ln/>
              <a:effectLst/>
              <a:latin typeface="Arial" charset="0"/>
            </a:rPr>
            <a:t>Natalie Brand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sz="1700" b="0" i="0" u="none" strike="noStrike" kern="1200" cap="none" normalizeH="0" baseline="0" dirty="0">
              <a:ln/>
              <a:effectLst/>
              <a:latin typeface="Arial" charset="0"/>
            </a:rPr>
            <a:t>Gruppenleitung</a:t>
          </a:r>
        </a:p>
      </dsp:txBody>
      <dsp:txXfrm>
        <a:off x="5539650" y="3088123"/>
        <a:ext cx="2173406" cy="10867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655912-34FC-422A-A29A-88206C54ED26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6460EB-6ADC-405E-AB6E-7070D7260D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5998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B78B27-DA5D-40C3-91DB-084F2A57F557}" type="slidenum">
              <a:rPr lang="de-DE"/>
              <a:pPr/>
              <a:t>2</a:t>
            </a:fld>
            <a:endParaRPr lang="de-DE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143320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231AC6-8ED6-46D8-A30B-40A5A9DA5AE9}" type="slidenum">
              <a:rPr lang="de-DE"/>
              <a:pPr/>
              <a:t>3</a:t>
            </a:fld>
            <a:endParaRPr lang="de-DE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5375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B60BCE-7951-4012-A53C-2A89B77F33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6006F3D-B404-4C10-8A5C-D819308A5B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88ACE14-C27B-4470-B0BE-FE0D224F5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C8598-4A68-49C9-A35F-31E4C2454CBE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F212C7D-06A7-4F5F-9178-D15CB16A3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328A88C-6DC1-4729-B8CC-679C1535B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0820-B2CC-42D6-BE55-5A696DF388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12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D293E9-FF2D-4E1C-9FB6-D4D140C0A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C55502A-C537-4D7A-8E2A-2FB5C4D3E3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B4AC559-FAD4-49DD-BABB-2FD5E4BD2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C8598-4A68-49C9-A35F-31E4C2454CBE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D511F73-EA96-4767-B559-6BE864D4D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DAAF497-2DDA-4C7E-9B39-22CCCB976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0820-B2CC-42D6-BE55-5A696DF388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100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0AA537C1-C7E4-4499-B566-78A0537FA4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E23D0E4-E7D0-483C-81E1-F1AFF1128D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8A30782-ABC1-4FE2-BB23-9C778447B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C8598-4A68-49C9-A35F-31E4C2454CBE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0245F0C-405E-4334-AF22-D17F50689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6B62239-7543-41ED-97EF-A46DB1D28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0820-B2CC-42D6-BE55-5A696DF388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96062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44476"/>
            <a:ext cx="11180233" cy="14319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1117600" y="1905000"/>
            <a:ext cx="10676467" cy="4191000"/>
          </a:xfrm>
        </p:spPr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1117601" y="6245225"/>
            <a:ext cx="2535767" cy="47625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5720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9249834" y="6245225"/>
            <a:ext cx="2535767" cy="476250"/>
          </a:xfrm>
        </p:spPr>
        <p:txBody>
          <a:bodyPr/>
          <a:lstStyle>
            <a:lvl1pPr>
              <a:defRPr/>
            </a:lvl1pPr>
          </a:lstStyle>
          <a:p>
            <a:fld id="{ABAED246-BEBC-449E-9A04-087B4B0DEAF1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398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576BD2-C9FB-4189-9BB7-1488AB8C0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4B3F52E-4AF5-475F-A714-2367FAEDAF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521CAA5-10BC-42A7-B0C2-DD9DEC43D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C8598-4A68-49C9-A35F-31E4C2454CBE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64C1BB6-17A9-4C74-8A42-1E0751327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BE49136-F77E-4602-A2C8-A247ECE2C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0820-B2CC-42D6-BE55-5A696DF388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3252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F4E314-8315-42F9-894D-DCD34E9110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0315DF3-A857-42D4-B08E-144F213D48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352E926-D232-4B54-AC18-FCDBD7842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C8598-4A68-49C9-A35F-31E4C2454CBE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B9DDD88-E97C-4904-80A2-CC8F843F2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F1E8E54-9D2D-4E71-811E-6D1CB140C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0820-B2CC-42D6-BE55-5A696DF388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399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4D3B50-700F-4391-8248-EB9AC561D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BE569FE-401B-4613-94E0-8EFA0F3D85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A911683-DF92-4B9D-ADD3-484B63713F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72FCD2E-835A-4BBB-8796-04ECCAEDA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C8598-4A68-49C9-A35F-31E4C2454CBE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E59AAF7-0340-47BE-B98A-136F818CF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09166DC-249E-4BAF-A4B6-57CA63689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0820-B2CC-42D6-BE55-5A696DF388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980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A8488D-9358-4C79-A67C-E3382B91F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4B80493-A227-493F-BBFF-53F14F3D30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8DAB742-2F1B-48BC-8C68-4C031D34EF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93FE211-251B-40B6-A3B6-6E0F1AFD32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A7B1F12-C61E-4100-B3CD-B004C71AE4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717B3EE-491B-49B6-ADA9-25CD73A4A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C8598-4A68-49C9-A35F-31E4C2454CBE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37629F6-85E5-4432-90AF-EC1EB7FF1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D20F15F-645B-4788-9B9A-50CB18FE2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0820-B2CC-42D6-BE55-5A696DF388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1433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CF640D-ABBB-48CF-9E9D-3705E81D1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44ABBA6-7FAA-41A0-9178-93E8736BA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C8598-4A68-49C9-A35F-31E4C2454CBE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2BEC34E-D0B7-4105-84EA-DCC5F3BC5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4178497-9797-4DE1-895C-C83E289A9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0820-B2CC-42D6-BE55-5A696DF388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6523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12144ED-7AF0-4A76-BA20-6165DD086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C8598-4A68-49C9-A35F-31E4C2454CBE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3E750CE-D991-41AF-BB49-AE0AAAED2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AEAE309-FCA6-4DF4-934D-12E38BB14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0820-B2CC-42D6-BE55-5A696DF388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0106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BAFA63-1604-44AF-8F2D-5F2A2419B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B50DDE4-B38A-4F6A-820C-088D34F7C2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C8373C6-69E9-4566-BA83-DCF54F6471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5914E69-85FD-4237-BE0B-9A8AB2C30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C8598-4A68-49C9-A35F-31E4C2454CBE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00A23C6-592C-43C1-AD06-B2F591C2B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7917B1C-0632-4149-A76F-853B6101F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0820-B2CC-42D6-BE55-5A696DF388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5063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22E34F-2BC5-4AC9-A547-462F28050A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D00E390-29CC-42DC-8927-E51B79BB19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6FDAC9E-B634-4CB5-95EB-AB8922F472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B67E589-C429-426E-9C44-0A94A9917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C8598-4A68-49C9-A35F-31E4C2454CBE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E3D812B-4FB8-48B4-A3D7-061E8F7AB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1E1B02F-8896-480A-A3F1-4805E822E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0820-B2CC-42D6-BE55-5A696DF388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9346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4B99630-F75F-4D07-8F8B-1560A7E42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A35DD91-4999-4986-AF24-88BCEB34D3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15EACB8-8E55-4710-8332-FEF672F146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C8598-4A68-49C9-A35F-31E4C2454CBE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5F0396A-2D0E-4E92-BCE6-6A0C550E1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E0CF161-948F-4436-AC77-312CB61B18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A0820-B2CC-42D6-BE55-5A696DF388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21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Struktur</a:t>
            </a:r>
          </a:p>
        </p:txBody>
      </p:sp>
      <p:graphicFrame>
        <p:nvGraphicFramePr>
          <p:cNvPr id="6" name="Diagramm 5"/>
          <p:cNvGraphicFramePr/>
          <p:nvPr/>
        </p:nvGraphicFramePr>
        <p:xfrm>
          <a:off x="2333626" y="1866901"/>
          <a:ext cx="7993063" cy="41767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81622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838200" y="85725"/>
            <a:ext cx="10515600" cy="1325563"/>
          </a:xfrm>
        </p:spPr>
        <p:txBody>
          <a:bodyPr/>
          <a:lstStyle/>
          <a:p>
            <a:r>
              <a:rPr lang="de-DE" dirty="0"/>
              <a:t>Umsatzübersicht 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1738282" y="1428737"/>
          <a:ext cx="8715436" cy="50720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87354877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Quartalsanteile der Standorte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2552701" y="1905000"/>
          <a:ext cx="7624763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087129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0444982-3DFE-421D-A7DB-5D8FC20C17ED}"/>
</file>

<file path=customXml/itemProps2.xml><?xml version="1.0" encoding="utf-8"?>
<ds:datastoreItem xmlns:ds="http://schemas.openxmlformats.org/officeDocument/2006/customXml" ds:itemID="{83EDD929-90AC-4701-920E-3BA911CD81B7}"/>
</file>

<file path=customXml/itemProps3.xml><?xml version="1.0" encoding="utf-8"?>
<ds:datastoreItem xmlns:ds="http://schemas.openxmlformats.org/officeDocument/2006/customXml" ds:itemID="{CCD3625B-2A14-4576-87CA-920B6A0A14E8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Breitbild</PresentationFormat>
  <Paragraphs>19</Paragraphs>
  <Slides>3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Struktur</vt:lpstr>
      <vt:lpstr>Umsatzübersicht </vt:lpstr>
      <vt:lpstr>Quartalsanteile der Standorte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Struktur</dc:title>
  <dc:creator>Beatrice Gubler</dc:creator>
  <cp:lastModifiedBy>Beatrice Gubler</cp:lastModifiedBy>
  <cp:revision>1</cp:revision>
  <dcterms:created xsi:type="dcterms:W3CDTF">2019-10-23T14:45:14Z</dcterms:created>
  <dcterms:modified xsi:type="dcterms:W3CDTF">2019-10-23T14:46:01Z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