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</p:sldMasterIdLst>
  <p:sldIdLst>
    <p:sldId id="257" r:id="rId4"/>
    <p:sldId id="258" r:id="rId5"/>
    <p:sldId id="25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ustomXml" Target="../customXml/item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Umsatz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_-* #,##0\ _€_-;\-* #,##0\ _€_-;_-* "-"??\ _€_-;_-@_-</c:formatCode>
                <c:ptCount val="4"/>
                <c:pt idx="0">
                  <c:v>10000</c:v>
                </c:pt>
                <c:pt idx="1">
                  <c:v>20000</c:v>
                </c:pt>
                <c:pt idx="2">
                  <c:v>40000</c:v>
                </c:pt>
                <c:pt idx="3">
                  <c:v>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18-4B36-AFB7-BA67E3C43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23891808"/>
        <c:axId val="-2023895072"/>
        <c:axId val="0"/>
      </c:bar3DChart>
      <c:catAx>
        <c:axId val="-2023891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23895072"/>
        <c:crosses val="autoZero"/>
        <c:auto val="1"/>
        <c:lblAlgn val="ctr"/>
        <c:lblOffset val="100"/>
        <c:noMultiLvlLbl val="0"/>
      </c:catAx>
      <c:valAx>
        <c:axId val="-2023895072"/>
        <c:scaling>
          <c:orientation val="minMax"/>
        </c:scaling>
        <c:delete val="0"/>
        <c:axPos val="l"/>
        <c:majorGridlines/>
        <c:numFmt formatCode="_-* #,##0\ _€_-;\-* #,##0\ _€_-;_-* &quot;-&quot;??\ _€_-;_-@_-" sourceLinked="1"/>
        <c:majorTickMark val="out"/>
        <c:minorTickMark val="none"/>
        <c:tickLblPos val="nextTo"/>
        <c:crossAx val="-20238918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bg2"/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C8ECA5-EF0A-4ED8-86BD-C6BCBB9170E9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5D0B881D-FA3B-4EE0-BC98-EAA41CEB9E21}">
      <dgm:prSet phldrT="[Text]"/>
      <dgm:spPr/>
      <dgm:t>
        <a:bodyPr/>
        <a:lstStyle/>
        <a:p>
          <a:r>
            <a:rPr lang="de-DE" dirty="0"/>
            <a:t>1. Quartal</a:t>
          </a:r>
        </a:p>
      </dgm:t>
    </dgm:pt>
    <dgm:pt modelId="{5686439A-7B90-4AEA-BEFB-39F24417D0A8}" type="parTrans" cxnId="{80D042AD-0010-48CE-B4F0-5E315D1F7BBC}">
      <dgm:prSet/>
      <dgm:spPr/>
      <dgm:t>
        <a:bodyPr/>
        <a:lstStyle/>
        <a:p>
          <a:endParaRPr lang="de-DE"/>
        </a:p>
      </dgm:t>
    </dgm:pt>
    <dgm:pt modelId="{CA062110-C7EC-4098-AC7D-947EE5CF0C84}" type="sibTrans" cxnId="{80D042AD-0010-48CE-B4F0-5E315D1F7BBC}">
      <dgm:prSet/>
      <dgm:spPr/>
      <dgm:t>
        <a:bodyPr/>
        <a:lstStyle/>
        <a:p>
          <a:endParaRPr lang="de-DE"/>
        </a:p>
      </dgm:t>
    </dgm:pt>
    <dgm:pt modelId="{3B762BF3-4ED9-47D8-95DC-00D0F31B2630}">
      <dgm:prSet phldrT="[Text]"/>
      <dgm:spPr/>
      <dgm:t>
        <a:bodyPr/>
        <a:lstStyle/>
        <a:p>
          <a:r>
            <a:rPr lang="de-DE" dirty="0"/>
            <a:t>10.000 €</a:t>
          </a:r>
        </a:p>
      </dgm:t>
    </dgm:pt>
    <dgm:pt modelId="{40C0D2C6-301E-4035-96A2-6360FB2841BB}" type="parTrans" cxnId="{00BF7A23-C397-4778-AA00-8A082A82469E}">
      <dgm:prSet/>
      <dgm:spPr/>
      <dgm:t>
        <a:bodyPr/>
        <a:lstStyle/>
        <a:p>
          <a:endParaRPr lang="de-DE"/>
        </a:p>
      </dgm:t>
    </dgm:pt>
    <dgm:pt modelId="{24CCCCEC-1479-4D65-A4E5-7151464E5CF1}" type="sibTrans" cxnId="{00BF7A23-C397-4778-AA00-8A082A82469E}">
      <dgm:prSet/>
      <dgm:spPr/>
      <dgm:t>
        <a:bodyPr/>
        <a:lstStyle/>
        <a:p>
          <a:endParaRPr lang="de-DE"/>
        </a:p>
      </dgm:t>
    </dgm:pt>
    <dgm:pt modelId="{70576C4E-2F2E-43ED-A20B-D69E4B55CB66}">
      <dgm:prSet phldrT="[Text]"/>
      <dgm:spPr/>
      <dgm:t>
        <a:bodyPr/>
        <a:lstStyle/>
        <a:p>
          <a:r>
            <a:rPr lang="de-DE" dirty="0"/>
            <a:t>2. Quartal</a:t>
          </a:r>
        </a:p>
      </dgm:t>
    </dgm:pt>
    <dgm:pt modelId="{0EB08A1F-4BBA-4257-9F0B-EE046349AA60}" type="parTrans" cxnId="{5C560C69-E191-4929-9C1B-3D51F3F5B5E6}">
      <dgm:prSet/>
      <dgm:spPr/>
      <dgm:t>
        <a:bodyPr/>
        <a:lstStyle/>
        <a:p>
          <a:endParaRPr lang="de-DE"/>
        </a:p>
      </dgm:t>
    </dgm:pt>
    <dgm:pt modelId="{3219B5FF-218A-40A5-A11A-C04AAF79F23F}" type="sibTrans" cxnId="{5C560C69-E191-4929-9C1B-3D51F3F5B5E6}">
      <dgm:prSet/>
      <dgm:spPr/>
      <dgm:t>
        <a:bodyPr/>
        <a:lstStyle/>
        <a:p>
          <a:endParaRPr lang="de-DE"/>
        </a:p>
      </dgm:t>
    </dgm:pt>
    <dgm:pt modelId="{4C5E67B5-B404-4938-AC1F-24693EE33484}">
      <dgm:prSet phldrT="[Text]"/>
      <dgm:spPr/>
      <dgm:t>
        <a:bodyPr/>
        <a:lstStyle/>
        <a:p>
          <a:r>
            <a:rPr lang="de-DE" dirty="0"/>
            <a:t>20.000 €</a:t>
          </a:r>
        </a:p>
      </dgm:t>
    </dgm:pt>
    <dgm:pt modelId="{9BC60EA0-0F35-4675-837D-3AA979725704}" type="parTrans" cxnId="{EB980687-BE1A-4F34-A3CE-E751D53CF9EC}">
      <dgm:prSet/>
      <dgm:spPr/>
      <dgm:t>
        <a:bodyPr/>
        <a:lstStyle/>
        <a:p>
          <a:endParaRPr lang="de-DE"/>
        </a:p>
      </dgm:t>
    </dgm:pt>
    <dgm:pt modelId="{F4214B4D-CE01-4F1E-B4EE-FBAAFF682D85}" type="sibTrans" cxnId="{EB980687-BE1A-4F34-A3CE-E751D53CF9EC}">
      <dgm:prSet/>
      <dgm:spPr/>
      <dgm:t>
        <a:bodyPr/>
        <a:lstStyle/>
        <a:p>
          <a:endParaRPr lang="de-DE"/>
        </a:p>
      </dgm:t>
    </dgm:pt>
    <dgm:pt modelId="{9FD7FA90-1029-4513-AB89-6696FA10D0EC}">
      <dgm:prSet phldrT="[Text]"/>
      <dgm:spPr/>
      <dgm:t>
        <a:bodyPr/>
        <a:lstStyle/>
        <a:p>
          <a:r>
            <a:rPr lang="de-DE" dirty="0"/>
            <a:t>3. Quartal</a:t>
          </a:r>
        </a:p>
      </dgm:t>
    </dgm:pt>
    <dgm:pt modelId="{4CCE6C98-2184-444D-B4E5-F6C80576CD58}" type="parTrans" cxnId="{BBB58EEC-6B11-4542-850D-9A0F7ED0659D}">
      <dgm:prSet/>
      <dgm:spPr/>
      <dgm:t>
        <a:bodyPr/>
        <a:lstStyle/>
        <a:p>
          <a:endParaRPr lang="de-DE"/>
        </a:p>
      </dgm:t>
    </dgm:pt>
    <dgm:pt modelId="{5CE943DF-8958-47F1-97E2-5EB6AB1CFE58}" type="sibTrans" cxnId="{BBB58EEC-6B11-4542-850D-9A0F7ED0659D}">
      <dgm:prSet/>
      <dgm:spPr/>
      <dgm:t>
        <a:bodyPr/>
        <a:lstStyle/>
        <a:p>
          <a:endParaRPr lang="de-DE"/>
        </a:p>
      </dgm:t>
    </dgm:pt>
    <dgm:pt modelId="{C1E97607-BA37-421B-8ED8-53EBFB892C29}">
      <dgm:prSet phldrT="[Text]"/>
      <dgm:spPr/>
      <dgm:t>
        <a:bodyPr/>
        <a:lstStyle/>
        <a:p>
          <a:r>
            <a:rPr lang="de-DE" dirty="0"/>
            <a:t>40.000 €</a:t>
          </a:r>
        </a:p>
      </dgm:t>
    </dgm:pt>
    <dgm:pt modelId="{65999D11-2ED2-4D94-9F63-3B8748AEAFC9}" type="parTrans" cxnId="{ABC606F5-732E-43FB-9B08-32F353629894}">
      <dgm:prSet/>
      <dgm:spPr/>
      <dgm:t>
        <a:bodyPr/>
        <a:lstStyle/>
        <a:p>
          <a:endParaRPr lang="de-DE"/>
        </a:p>
      </dgm:t>
    </dgm:pt>
    <dgm:pt modelId="{89E80691-17A0-4C97-A3DA-700384B4C125}" type="sibTrans" cxnId="{ABC606F5-732E-43FB-9B08-32F353629894}">
      <dgm:prSet/>
      <dgm:spPr/>
      <dgm:t>
        <a:bodyPr/>
        <a:lstStyle/>
        <a:p>
          <a:endParaRPr lang="de-DE"/>
        </a:p>
      </dgm:t>
    </dgm:pt>
    <dgm:pt modelId="{1C393923-BF11-4092-BF21-BA8A03B4BF30}">
      <dgm:prSet phldrT="[Text]"/>
      <dgm:spPr/>
      <dgm:t>
        <a:bodyPr/>
        <a:lstStyle/>
        <a:p>
          <a:r>
            <a:rPr lang="de-DE" dirty="0"/>
            <a:t>4. Quartal</a:t>
          </a:r>
        </a:p>
      </dgm:t>
    </dgm:pt>
    <dgm:pt modelId="{BF3CAE89-E908-4F84-96D5-252D6BB3DD2A}" type="parTrans" cxnId="{DE8CBF84-2CDB-4C8F-B4E2-3FDDC1905C42}">
      <dgm:prSet/>
      <dgm:spPr/>
      <dgm:t>
        <a:bodyPr/>
        <a:lstStyle/>
        <a:p>
          <a:endParaRPr lang="de-DE"/>
        </a:p>
      </dgm:t>
    </dgm:pt>
    <dgm:pt modelId="{DE15C09F-9441-4409-BB3D-02D05ADF903D}" type="sibTrans" cxnId="{DE8CBF84-2CDB-4C8F-B4E2-3FDDC1905C42}">
      <dgm:prSet/>
      <dgm:spPr/>
      <dgm:t>
        <a:bodyPr/>
        <a:lstStyle/>
        <a:p>
          <a:endParaRPr lang="de-DE"/>
        </a:p>
      </dgm:t>
    </dgm:pt>
    <dgm:pt modelId="{011A8A01-042A-405F-A753-CE2BB1089328}">
      <dgm:prSet phldrT="[Text]"/>
      <dgm:spPr/>
      <dgm:t>
        <a:bodyPr/>
        <a:lstStyle/>
        <a:p>
          <a:r>
            <a:rPr lang="de-DE" dirty="0"/>
            <a:t>80.000 €</a:t>
          </a:r>
        </a:p>
      </dgm:t>
    </dgm:pt>
    <dgm:pt modelId="{5953DC09-9A7F-4265-8A9C-8AA2C080EDE6}" type="parTrans" cxnId="{BE17FDDC-F13C-40D8-9704-A6CED967C339}">
      <dgm:prSet/>
      <dgm:spPr/>
      <dgm:t>
        <a:bodyPr/>
        <a:lstStyle/>
        <a:p>
          <a:endParaRPr lang="de-DE"/>
        </a:p>
      </dgm:t>
    </dgm:pt>
    <dgm:pt modelId="{526FAA45-C50B-400F-99BD-836C21A9FA31}" type="sibTrans" cxnId="{BE17FDDC-F13C-40D8-9704-A6CED967C339}">
      <dgm:prSet/>
      <dgm:spPr/>
      <dgm:t>
        <a:bodyPr/>
        <a:lstStyle/>
        <a:p>
          <a:endParaRPr lang="de-DE"/>
        </a:p>
      </dgm:t>
    </dgm:pt>
    <dgm:pt modelId="{6FCFEDE2-BAFC-483A-9F45-BC4D25AECC40}" type="pres">
      <dgm:prSet presAssocID="{FBC8ECA5-EF0A-4ED8-86BD-C6BCBB9170E9}" presName="CompostProcess" presStyleCnt="0">
        <dgm:presLayoutVars>
          <dgm:dir/>
          <dgm:resizeHandles val="exact"/>
        </dgm:presLayoutVars>
      </dgm:prSet>
      <dgm:spPr/>
    </dgm:pt>
    <dgm:pt modelId="{F8BE02A6-354C-44DB-8181-5FFEFD759867}" type="pres">
      <dgm:prSet presAssocID="{FBC8ECA5-EF0A-4ED8-86BD-C6BCBB9170E9}" presName="arrow" presStyleLbl="bgShp" presStyleIdx="0" presStyleCnt="1"/>
      <dgm:spPr/>
    </dgm:pt>
    <dgm:pt modelId="{36B95BEA-6E7C-491A-9771-5BE37845F440}" type="pres">
      <dgm:prSet presAssocID="{FBC8ECA5-EF0A-4ED8-86BD-C6BCBB9170E9}" presName="linearProcess" presStyleCnt="0"/>
      <dgm:spPr/>
    </dgm:pt>
    <dgm:pt modelId="{8B3587FC-48D1-41E8-B493-41187C87A564}" type="pres">
      <dgm:prSet presAssocID="{5D0B881D-FA3B-4EE0-BC98-EAA41CEB9E21}" presName="textNode" presStyleLbl="node1" presStyleIdx="0" presStyleCnt="4">
        <dgm:presLayoutVars>
          <dgm:bulletEnabled val="1"/>
        </dgm:presLayoutVars>
      </dgm:prSet>
      <dgm:spPr/>
    </dgm:pt>
    <dgm:pt modelId="{FACF50B6-238E-4578-8F8E-059BD1460358}" type="pres">
      <dgm:prSet presAssocID="{CA062110-C7EC-4098-AC7D-947EE5CF0C84}" presName="sibTrans" presStyleCnt="0"/>
      <dgm:spPr/>
    </dgm:pt>
    <dgm:pt modelId="{F2189EA6-287A-4E95-BCA6-AC1857E921FC}" type="pres">
      <dgm:prSet presAssocID="{70576C4E-2F2E-43ED-A20B-D69E4B55CB66}" presName="textNode" presStyleLbl="node1" presStyleIdx="1" presStyleCnt="4">
        <dgm:presLayoutVars>
          <dgm:bulletEnabled val="1"/>
        </dgm:presLayoutVars>
      </dgm:prSet>
      <dgm:spPr/>
    </dgm:pt>
    <dgm:pt modelId="{6EDECA5C-15B0-43C9-A79C-442B057841AF}" type="pres">
      <dgm:prSet presAssocID="{3219B5FF-218A-40A5-A11A-C04AAF79F23F}" presName="sibTrans" presStyleCnt="0"/>
      <dgm:spPr/>
    </dgm:pt>
    <dgm:pt modelId="{4D6E4635-95B8-43E1-822D-34AA76210F22}" type="pres">
      <dgm:prSet presAssocID="{9FD7FA90-1029-4513-AB89-6696FA10D0EC}" presName="textNode" presStyleLbl="node1" presStyleIdx="2" presStyleCnt="4">
        <dgm:presLayoutVars>
          <dgm:bulletEnabled val="1"/>
        </dgm:presLayoutVars>
      </dgm:prSet>
      <dgm:spPr/>
    </dgm:pt>
    <dgm:pt modelId="{91263757-78A6-48F2-A0B4-7B9797BC8892}" type="pres">
      <dgm:prSet presAssocID="{5CE943DF-8958-47F1-97E2-5EB6AB1CFE58}" presName="sibTrans" presStyleCnt="0"/>
      <dgm:spPr/>
    </dgm:pt>
    <dgm:pt modelId="{FA6E75DC-919D-451D-825D-82EA1BCF2650}" type="pres">
      <dgm:prSet presAssocID="{1C393923-BF11-4092-BF21-BA8A03B4BF3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FF83FB14-B0DD-4B48-8189-FC6A7E197436}" type="presOf" srcId="{1C393923-BF11-4092-BF21-BA8A03B4BF30}" destId="{FA6E75DC-919D-451D-825D-82EA1BCF2650}" srcOrd="0" destOrd="0" presId="urn:microsoft.com/office/officeart/2005/8/layout/hProcess9"/>
    <dgm:cxn modelId="{4C088117-4FE9-46E1-852A-85DDA0F56B79}" type="presOf" srcId="{5D0B881D-FA3B-4EE0-BC98-EAA41CEB9E21}" destId="{8B3587FC-48D1-41E8-B493-41187C87A564}" srcOrd="0" destOrd="0" presId="urn:microsoft.com/office/officeart/2005/8/layout/hProcess9"/>
    <dgm:cxn modelId="{F6965922-13F2-4337-B2BE-261C3195000F}" type="presOf" srcId="{9FD7FA90-1029-4513-AB89-6696FA10D0EC}" destId="{4D6E4635-95B8-43E1-822D-34AA76210F22}" srcOrd="0" destOrd="0" presId="urn:microsoft.com/office/officeart/2005/8/layout/hProcess9"/>
    <dgm:cxn modelId="{00BF7A23-C397-4778-AA00-8A082A82469E}" srcId="{5D0B881D-FA3B-4EE0-BC98-EAA41CEB9E21}" destId="{3B762BF3-4ED9-47D8-95DC-00D0F31B2630}" srcOrd="0" destOrd="0" parTransId="{40C0D2C6-301E-4035-96A2-6360FB2841BB}" sibTransId="{24CCCCEC-1479-4D65-A4E5-7151464E5CF1}"/>
    <dgm:cxn modelId="{0FF2AC26-BE22-44CA-A774-179A2BAE2B71}" type="presOf" srcId="{4C5E67B5-B404-4938-AC1F-24693EE33484}" destId="{F2189EA6-287A-4E95-BCA6-AC1857E921FC}" srcOrd="0" destOrd="1" presId="urn:microsoft.com/office/officeart/2005/8/layout/hProcess9"/>
    <dgm:cxn modelId="{E7A13131-BA83-4B1C-BCD8-D901A8579400}" type="presOf" srcId="{3B762BF3-4ED9-47D8-95DC-00D0F31B2630}" destId="{8B3587FC-48D1-41E8-B493-41187C87A564}" srcOrd="0" destOrd="1" presId="urn:microsoft.com/office/officeart/2005/8/layout/hProcess9"/>
    <dgm:cxn modelId="{78918E47-6DE8-4FAB-9D0F-19C4007B694A}" type="presOf" srcId="{70576C4E-2F2E-43ED-A20B-D69E4B55CB66}" destId="{F2189EA6-287A-4E95-BCA6-AC1857E921FC}" srcOrd="0" destOrd="0" presId="urn:microsoft.com/office/officeart/2005/8/layout/hProcess9"/>
    <dgm:cxn modelId="{5C560C69-E191-4929-9C1B-3D51F3F5B5E6}" srcId="{FBC8ECA5-EF0A-4ED8-86BD-C6BCBB9170E9}" destId="{70576C4E-2F2E-43ED-A20B-D69E4B55CB66}" srcOrd="1" destOrd="0" parTransId="{0EB08A1F-4BBA-4257-9F0B-EE046349AA60}" sibTransId="{3219B5FF-218A-40A5-A11A-C04AAF79F23F}"/>
    <dgm:cxn modelId="{DE8CBF84-2CDB-4C8F-B4E2-3FDDC1905C42}" srcId="{FBC8ECA5-EF0A-4ED8-86BD-C6BCBB9170E9}" destId="{1C393923-BF11-4092-BF21-BA8A03B4BF30}" srcOrd="3" destOrd="0" parTransId="{BF3CAE89-E908-4F84-96D5-252D6BB3DD2A}" sibTransId="{DE15C09F-9441-4409-BB3D-02D05ADF903D}"/>
    <dgm:cxn modelId="{E5636A85-B556-4489-8164-9E48A6162705}" type="presOf" srcId="{011A8A01-042A-405F-A753-CE2BB1089328}" destId="{FA6E75DC-919D-451D-825D-82EA1BCF2650}" srcOrd="0" destOrd="1" presId="urn:microsoft.com/office/officeart/2005/8/layout/hProcess9"/>
    <dgm:cxn modelId="{EB980687-BE1A-4F34-A3CE-E751D53CF9EC}" srcId="{70576C4E-2F2E-43ED-A20B-D69E4B55CB66}" destId="{4C5E67B5-B404-4938-AC1F-24693EE33484}" srcOrd="0" destOrd="0" parTransId="{9BC60EA0-0F35-4675-837D-3AA979725704}" sibTransId="{F4214B4D-CE01-4F1E-B4EE-FBAAFF682D85}"/>
    <dgm:cxn modelId="{80D042AD-0010-48CE-B4F0-5E315D1F7BBC}" srcId="{FBC8ECA5-EF0A-4ED8-86BD-C6BCBB9170E9}" destId="{5D0B881D-FA3B-4EE0-BC98-EAA41CEB9E21}" srcOrd="0" destOrd="0" parTransId="{5686439A-7B90-4AEA-BEFB-39F24417D0A8}" sibTransId="{CA062110-C7EC-4098-AC7D-947EE5CF0C84}"/>
    <dgm:cxn modelId="{100F44C4-FA8E-490C-95B1-76AF6F6214BE}" type="presOf" srcId="{FBC8ECA5-EF0A-4ED8-86BD-C6BCBB9170E9}" destId="{6FCFEDE2-BAFC-483A-9F45-BC4D25AECC40}" srcOrd="0" destOrd="0" presId="urn:microsoft.com/office/officeart/2005/8/layout/hProcess9"/>
    <dgm:cxn modelId="{BE17FDDC-F13C-40D8-9704-A6CED967C339}" srcId="{1C393923-BF11-4092-BF21-BA8A03B4BF30}" destId="{011A8A01-042A-405F-A753-CE2BB1089328}" srcOrd="0" destOrd="0" parTransId="{5953DC09-9A7F-4265-8A9C-8AA2C080EDE6}" sibTransId="{526FAA45-C50B-400F-99BD-836C21A9FA31}"/>
    <dgm:cxn modelId="{294AE9E6-5831-4A2F-9BA2-86C901C2B07E}" type="presOf" srcId="{C1E97607-BA37-421B-8ED8-53EBFB892C29}" destId="{4D6E4635-95B8-43E1-822D-34AA76210F22}" srcOrd="0" destOrd="1" presId="urn:microsoft.com/office/officeart/2005/8/layout/hProcess9"/>
    <dgm:cxn modelId="{BBB58EEC-6B11-4542-850D-9A0F7ED0659D}" srcId="{FBC8ECA5-EF0A-4ED8-86BD-C6BCBB9170E9}" destId="{9FD7FA90-1029-4513-AB89-6696FA10D0EC}" srcOrd="2" destOrd="0" parTransId="{4CCE6C98-2184-444D-B4E5-F6C80576CD58}" sibTransId="{5CE943DF-8958-47F1-97E2-5EB6AB1CFE58}"/>
    <dgm:cxn modelId="{ABC606F5-732E-43FB-9B08-32F353629894}" srcId="{9FD7FA90-1029-4513-AB89-6696FA10D0EC}" destId="{C1E97607-BA37-421B-8ED8-53EBFB892C29}" srcOrd="0" destOrd="0" parTransId="{65999D11-2ED2-4D94-9F63-3B8748AEAFC9}" sibTransId="{89E80691-17A0-4C97-A3DA-700384B4C125}"/>
    <dgm:cxn modelId="{3D2A03A1-E182-4D80-8755-895B7E655B7C}" type="presParOf" srcId="{6FCFEDE2-BAFC-483A-9F45-BC4D25AECC40}" destId="{F8BE02A6-354C-44DB-8181-5FFEFD759867}" srcOrd="0" destOrd="0" presId="urn:microsoft.com/office/officeart/2005/8/layout/hProcess9"/>
    <dgm:cxn modelId="{627A2B19-AD01-49EE-9961-317339B80873}" type="presParOf" srcId="{6FCFEDE2-BAFC-483A-9F45-BC4D25AECC40}" destId="{36B95BEA-6E7C-491A-9771-5BE37845F440}" srcOrd="1" destOrd="0" presId="urn:microsoft.com/office/officeart/2005/8/layout/hProcess9"/>
    <dgm:cxn modelId="{2B51760C-B357-49F1-A0E6-07D36E61EA32}" type="presParOf" srcId="{36B95BEA-6E7C-491A-9771-5BE37845F440}" destId="{8B3587FC-48D1-41E8-B493-41187C87A564}" srcOrd="0" destOrd="0" presId="urn:microsoft.com/office/officeart/2005/8/layout/hProcess9"/>
    <dgm:cxn modelId="{04973385-60FD-4AEA-9FB7-1B2FE59A55CC}" type="presParOf" srcId="{36B95BEA-6E7C-491A-9771-5BE37845F440}" destId="{FACF50B6-238E-4578-8F8E-059BD1460358}" srcOrd="1" destOrd="0" presId="urn:microsoft.com/office/officeart/2005/8/layout/hProcess9"/>
    <dgm:cxn modelId="{D61DA2F3-CBD9-4C23-89E4-5F34B6F738A6}" type="presParOf" srcId="{36B95BEA-6E7C-491A-9771-5BE37845F440}" destId="{F2189EA6-287A-4E95-BCA6-AC1857E921FC}" srcOrd="2" destOrd="0" presId="urn:microsoft.com/office/officeart/2005/8/layout/hProcess9"/>
    <dgm:cxn modelId="{A45E50D4-57F5-43E9-9E26-2F9BA34E2061}" type="presParOf" srcId="{36B95BEA-6E7C-491A-9771-5BE37845F440}" destId="{6EDECA5C-15B0-43C9-A79C-442B057841AF}" srcOrd="3" destOrd="0" presId="urn:microsoft.com/office/officeart/2005/8/layout/hProcess9"/>
    <dgm:cxn modelId="{F5A8F906-8653-478F-8926-8ADB6CD6492B}" type="presParOf" srcId="{36B95BEA-6E7C-491A-9771-5BE37845F440}" destId="{4D6E4635-95B8-43E1-822D-34AA76210F22}" srcOrd="4" destOrd="0" presId="urn:microsoft.com/office/officeart/2005/8/layout/hProcess9"/>
    <dgm:cxn modelId="{230E7665-F3F0-42EE-8602-E6C88D748FE2}" type="presParOf" srcId="{36B95BEA-6E7C-491A-9771-5BE37845F440}" destId="{91263757-78A6-48F2-A0B4-7B9797BC8892}" srcOrd="5" destOrd="0" presId="urn:microsoft.com/office/officeart/2005/8/layout/hProcess9"/>
    <dgm:cxn modelId="{047B797A-30B6-4576-B1B8-21C9EF7FACEC}" type="presParOf" srcId="{36B95BEA-6E7C-491A-9771-5BE37845F440}" destId="{FA6E75DC-919D-451D-825D-82EA1BCF265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E02A6-354C-44DB-8181-5FFEFD759867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3587FC-48D1-41E8-B493-41187C87A564}">
      <dsp:nvSpPr>
        <dsp:cNvPr id="0" name=""/>
        <dsp:cNvSpPr/>
      </dsp:nvSpPr>
      <dsp:spPr>
        <a:xfrm>
          <a:off x="552" y="1357788"/>
          <a:ext cx="1912764" cy="181038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1. Quartal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10.000 €</a:t>
          </a:r>
        </a:p>
      </dsp:txBody>
      <dsp:txXfrm>
        <a:off x="88928" y="1446164"/>
        <a:ext cx="1736012" cy="1633633"/>
      </dsp:txXfrm>
    </dsp:sp>
    <dsp:sp modelId="{F2189EA6-287A-4E95-BCA6-AC1857E921FC}">
      <dsp:nvSpPr>
        <dsp:cNvPr id="0" name=""/>
        <dsp:cNvSpPr/>
      </dsp:nvSpPr>
      <dsp:spPr>
        <a:xfrm>
          <a:off x="2105796" y="1357788"/>
          <a:ext cx="1912764" cy="1810385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2. Quartal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20.000 €</a:t>
          </a:r>
        </a:p>
      </dsp:txBody>
      <dsp:txXfrm>
        <a:off x="2194172" y="1446164"/>
        <a:ext cx="1736012" cy="1633633"/>
      </dsp:txXfrm>
    </dsp:sp>
    <dsp:sp modelId="{4D6E4635-95B8-43E1-822D-34AA76210F22}">
      <dsp:nvSpPr>
        <dsp:cNvPr id="0" name=""/>
        <dsp:cNvSpPr/>
      </dsp:nvSpPr>
      <dsp:spPr>
        <a:xfrm>
          <a:off x="4211039" y="1357788"/>
          <a:ext cx="1912764" cy="1810385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3. Quartal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40.000 €</a:t>
          </a:r>
        </a:p>
      </dsp:txBody>
      <dsp:txXfrm>
        <a:off x="4299415" y="1446164"/>
        <a:ext cx="1736012" cy="1633633"/>
      </dsp:txXfrm>
    </dsp:sp>
    <dsp:sp modelId="{FA6E75DC-919D-451D-825D-82EA1BCF2650}">
      <dsp:nvSpPr>
        <dsp:cNvPr id="0" name=""/>
        <dsp:cNvSpPr/>
      </dsp:nvSpPr>
      <dsp:spPr>
        <a:xfrm>
          <a:off x="6316283" y="1357788"/>
          <a:ext cx="1912764" cy="1810385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100" kern="1200" dirty="0"/>
            <a:t>4. Quartal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80.000 €</a:t>
          </a:r>
        </a:p>
      </dsp:txBody>
      <dsp:txXfrm>
        <a:off x="6404659" y="1446164"/>
        <a:ext cx="1736012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9AD3F-102B-4B3E-8566-0FBC3739EFC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F9249-A2D5-4F91-BD09-073C896A0B2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440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9AD3F-102B-4B3E-8566-0FBC3739EFC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F9249-A2D5-4F91-BD09-073C896A0B2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24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9AD3F-102B-4B3E-8566-0FBC3739EFC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F9249-A2D5-4F91-BD09-073C896A0B2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89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9AD3F-102B-4B3E-8566-0FBC3739EFC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F9249-A2D5-4F91-BD09-073C896A0B2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40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9AD3F-102B-4B3E-8566-0FBC3739EFC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F9249-A2D5-4F91-BD09-073C896A0B2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14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9AD3F-102B-4B3E-8566-0FBC3739EFC8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17.10.2019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3F9249-A2D5-4F91-BD09-073C896A0B2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725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Umsatzentwicklung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Quartal: 10.000 €</a:t>
            </a:r>
          </a:p>
          <a:p>
            <a:r>
              <a:rPr lang="de-DE" dirty="0"/>
              <a:t>2. Quartal: 20.000 €</a:t>
            </a:r>
          </a:p>
          <a:p>
            <a:r>
              <a:rPr lang="de-DE" dirty="0"/>
              <a:t>3. Quartal: 40.000 €</a:t>
            </a:r>
          </a:p>
          <a:p>
            <a:r>
              <a:rPr lang="de-DE" dirty="0"/>
              <a:t>4. Quartal: 80.000 €</a:t>
            </a:r>
          </a:p>
        </p:txBody>
      </p:sp>
    </p:spTree>
    <p:extLst>
      <p:ext uri="{BB962C8B-B14F-4D97-AF65-F5344CB8AC3E}">
        <p14:creationId xmlns:p14="http://schemas.microsoft.com/office/powerpoint/2010/main" val="714862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Umsatzentwicklung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4691258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214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Umsatzentwicklung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2510408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24675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5B01FF-0D71-449E-BB67-AAEC690EFB73}"/>
</file>

<file path=customXml/itemProps2.xml><?xml version="1.0" encoding="utf-8"?>
<ds:datastoreItem xmlns:ds="http://schemas.openxmlformats.org/officeDocument/2006/customXml" ds:itemID="{DF41CAE8-D3CB-4DDB-8062-61856E7D2A22}"/>
</file>

<file path=customXml/itemProps3.xml><?xml version="1.0" encoding="utf-8"?>
<ds:datastoreItem xmlns:ds="http://schemas.openxmlformats.org/officeDocument/2006/customXml" ds:itemID="{58AD2FEB-28BA-4184-A0FF-84A0B3EFEC6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Larissa</vt:lpstr>
      <vt:lpstr>1_Larissa</vt:lpstr>
      <vt:lpstr>2_Larissa</vt:lpstr>
      <vt:lpstr>Umsatzentwicklung</vt:lpstr>
      <vt:lpstr>Umsatzentwicklung</vt:lpstr>
      <vt:lpstr>Umsatzentwicklung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Umsatzentwicklung</dc:title>
  <dc:creator>Lina Wagner</dc:creator>
  <cp:lastModifiedBy>Beatrice Gubler</cp:lastModifiedBy>
  <cp:revision>3</cp:revision>
  <dcterms:created xsi:type="dcterms:W3CDTF">2015-11-12T14:50:37Z</dcterms:created>
  <dcterms:modified xsi:type="dcterms:W3CDTF">2019-10-17T08:16:20Z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