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2136" y="14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1E5BB3-BA40-4038-BA50-5CE44B7407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1F7727-ED9E-4C9A-8EB8-EAC55D21EE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3DB635-ECE3-4AAA-9CC1-04D8C2D5A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209CDA-29B2-4E97-BC4F-F5C67F2AD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A10080-A9EC-422B-9970-7996431FF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423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9486C-5855-4E70-9F99-D02B827B9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BCF80DF-AD87-444E-8BDE-8C9C6342E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06F193-2915-4939-9602-309F12DC9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0618EB-C8F6-432F-8FA2-917AB2DC2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D18712-E3C9-4B57-BEC6-2BE438D3C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45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E6DA4B8-78FB-43B5-B33F-23742B4434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6978661-116E-4AB4-B8B1-396DD25D65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000ED6-27E4-497B-BCFB-9F68B34F0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9DA9D7-FE31-44CF-80F8-BB8F00F6B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DE53B1-4372-465B-BE8A-51EA3B8C2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302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022AEA-F7A8-4750-B25B-10B91761A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D275D7-361B-48B5-8F09-82FAC0AB7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D27376-78B7-482B-AE7D-908CCBCE5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629B12-8DFC-4140-8358-A84B26EE7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353AB9-84C0-4003-A0BD-298307803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372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CAA651-0905-4103-B554-4525B228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9E4623-338B-4A1E-A0C1-42D209042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945271-EEA8-4558-9C39-1B9C63BA3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D91C1A-EAC6-4AE5-9901-45BF9EEA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F2D58E-0AA2-4EF4-B247-519964FA4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7013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9FF9F-B7A7-4DFD-A8FE-A46869ABE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D83578-E498-4010-A186-3A11E52D3C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6C999F-BA76-409D-A2A9-48F5A20FD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C2A372-DE09-4BEF-BECB-417C89736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1682D8-7517-4363-9682-AC8DB3E83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E89D75-B4A5-4417-9C41-A3A06426E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558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F4CF37-21F6-4FFD-B7D7-062F15733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CA0066-EEFD-4FAE-988D-1BC178532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85B5DC-1950-4A95-A54D-53C577B1D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231A74D-E0E7-423C-90AB-8048F2067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0C21302-A837-4253-BDBB-AD04BEA414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C66558-8763-4104-B39B-9169D0A2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39B1710-90D1-4033-9574-138AEF5BE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10FC464-BEF7-476A-A0F6-146CF692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4020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49BE95-32FE-4E04-AE28-37B981DE2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5BC76A8-CE62-4C67-BE49-22393ED8A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E63BEC8-02C1-4505-9FB3-257C3CA60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88FAF0D-2B66-43D3-8D56-8D6C4E36F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847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E42B40F-4CD7-4C9A-AB4A-D3707D4EF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B2BA194-5576-4C87-9EBF-8D7B2FEED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888DAE-822E-40B6-8721-1B0A087D9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389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702DDF-F2A1-4AA0-AED9-224E186D5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A1E44D-251A-4974-B859-6A41F48B6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A3B3E94-1011-4D2B-BE1D-90E8BCF150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FC1490-FD32-4BB1-ADB3-4E0CDDBF7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484E1E-1B11-441E-BFE0-B588AA1B5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A4A954-7DE3-4B83-8747-BACF45009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23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3DBC36-703D-40CB-BBCD-AC1CC6343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16AC80-366C-4CEB-AC64-C110D772A9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448F74-5569-4695-A5BF-49E700798B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04E9AD5-0638-4A35-A0D3-CF1969960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AFF0BB-03B8-47FF-954C-F657AE92C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FC3C675-176C-4EE4-9FD3-C03DA810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234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5B9413E-B4E3-44BD-9C93-C18D5010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4C9724-D740-406A-88DD-26D45EB40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AF60EB-B5DB-4F87-868B-01AC6E0B44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91286-EF92-4C3C-9E13-B6BDF2786061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FCEF5-23FE-47D7-963A-1E1B59D751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1B0F36-4879-4FDC-BBF0-C66E98839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81FB7-E8E2-4D31-BC93-5101822FDC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197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C1B07E73-B7F8-4918-B9C0-0235A433E0E3}"/>
              </a:ext>
            </a:extLst>
          </p:cNvPr>
          <p:cNvSpPr txBox="1"/>
          <p:nvPr/>
        </p:nvSpPr>
        <p:spPr>
          <a:xfrm>
            <a:off x="405312" y="666750"/>
            <a:ext cx="1144378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latin typeface="Arial Black" panose="020B0A04020102020204" pitchFamily="34" charset="0"/>
              </a:rPr>
              <a:t>Testen Sie unser neues Modell!!!</a:t>
            </a:r>
          </a:p>
          <a:p>
            <a:endParaRPr lang="de-DE" sz="1400" dirty="0">
              <a:latin typeface="Arial Black" panose="020B0A04020102020204" pitchFamily="34" charset="0"/>
            </a:endParaRPr>
          </a:p>
          <a:p>
            <a:pPr marL="571500" indent="-571500">
              <a:buFont typeface="Webdings" panose="05030102010509060703" pitchFamily="18" charset="2"/>
              <a:buChar char=""/>
            </a:pPr>
            <a:r>
              <a:rPr lang="de-DE" sz="4800" dirty="0">
                <a:latin typeface="Arial Black" panose="020B0A04020102020204" pitchFamily="34" charset="0"/>
              </a:rPr>
              <a:t>1a Qualität</a:t>
            </a:r>
          </a:p>
          <a:p>
            <a:pPr marL="571500" indent="-571500">
              <a:buFont typeface="Webdings" panose="05030102010509060703" pitchFamily="18" charset="2"/>
              <a:buChar char=""/>
            </a:pPr>
            <a:r>
              <a:rPr lang="de-DE" sz="4800" dirty="0">
                <a:latin typeface="Arial Black" panose="020B0A04020102020204" pitchFamily="34" charset="0"/>
              </a:rPr>
              <a:t>Top Serviceleistung</a:t>
            </a:r>
          </a:p>
          <a:p>
            <a:pPr marL="571500" indent="-571500">
              <a:buFont typeface="Webdings" panose="05030102010509060703" pitchFamily="18" charset="2"/>
              <a:buChar char=""/>
            </a:pPr>
            <a:r>
              <a:rPr lang="de-DE" sz="4800" dirty="0">
                <a:latin typeface="Arial Black" panose="020B0A04020102020204" pitchFamily="34" charset="0"/>
              </a:rPr>
              <a:t>Super Preis-Leistungs-Verhältnis</a:t>
            </a:r>
          </a:p>
          <a:p>
            <a:endParaRPr lang="de-DE" sz="4800" dirty="0">
              <a:latin typeface="Arial Black" panose="020B0A04020102020204" pitchFamily="34" charset="0"/>
            </a:endParaRPr>
          </a:p>
        </p:txBody>
      </p:sp>
      <p:sp>
        <p:nvSpPr>
          <p:cNvPr id="5" name="Pfeil: nach links 4">
            <a:extLst>
              <a:ext uri="{FF2B5EF4-FFF2-40B4-BE49-F238E27FC236}">
                <a16:creationId xmlns:a16="http://schemas.microsoft.com/office/drawing/2014/main" id="{1595AB48-06E0-446B-8FC8-5E1198ED6A5F}"/>
              </a:ext>
            </a:extLst>
          </p:cNvPr>
          <p:cNvSpPr/>
          <p:nvPr/>
        </p:nvSpPr>
        <p:spPr>
          <a:xfrm rot="1484294">
            <a:off x="7477209" y="2486138"/>
            <a:ext cx="4781550" cy="1828800"/>
          </a:xfrm>
          <a:prstGeom prst="leftArrow">
            <a:avLst/>
          </a:prstGeom>
          <a:solidFill>
            <a:srgbClr val="92D05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800" dirty="0">
                <a:solidFill>
                  <a:schemeClr val="bg1"/>
                </a:solidFill>
              </a:rPr>
              <a:t>Testsieger</a:t>
            </a:r>
          </a:p>
        </p:txBody>
      </p:sp>
      <p:sp>
        <p:nvSpPr>
          <p:cNvPr id="6" name="Explosion: 8 Zacken 5">
            <a:extLst>
              <a:ext uri="{FF2B5EF4-FFF2-40B4-BE49-F238E27FC236}">
                <a16:creationId xmlns:a16="http://schemas.microsoft.com/office/drawing/2014/main" id="{E563B7AC-BC9E-48C7-B28D-FCEBCFCD708F}"/>
              </a:ext>
            </a:extLst>
          </p:cNvPr>
          <p:cNvSpPr/>
          <p:nvPr/>
        </p:nvSpPr>
        <p:spPr>
          <a:xfrm rot="980115">
            <a:off x="4777948" y="3967175"/>
            <a:ext cx="5322922" cy="28725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Sensationelle Neuentwicklung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FAEE9DA-64B7-4C05-B0A4-CE2A5DCBC36A}"/>
              </a:ext>
            </a:extLst>
          </p:cNvPr>
          <p:cNvSpPr/>
          <p:nvPr/>
        </p:nvSpPr>
        <p:spPr>
          <a:xfrm>
            <a:off x="703889" y="4715801"/>
            <a:ext cx="3829050" cy="17526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Jetzt noch zum Sonderpreis erhältlich</a:t>
            </a:r>
          </a:p>
        </p:txBody>
      </p:sp>
    </p:spTree>
    <p:extLst>
      <p:ext uri="{BB962C8B-B14F-4D97-AF65-F5344CB8AC3E}">
        <p14:creationId xmlns:p14="http://schemas.microsoft.com/office/powerpoint/2010/main" val="1754016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BADF5D-DEB0-44B5-B3B5-035535EDEFCC}"/>
</file>

<file path=customXml/itemProps2.xml><?xml version="1.0" encoding="utf-8"?>
<ds:datastoreItem xmlns:ds="http://schemas.openxmlformats.org/officeDocument/2006/customXml" ds:itemID="{50B9EB63-DDED-4650-89DA-63472244B3BD}"/>
</file>

<file path=customXml/itemProps3.xml><?xml version="1.0" encoding="utf-8"?>
<ds:datastoreItem xmlns:ds="http://schemas.openxmlformats.org/officeDocument/2006/customXml" ds:itemID="{73C841C6-A0E0-4D29-B5E8-E18DDE08F07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Breitbild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Webdings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Ortrun Grill</dc:creator>
  <cp:lastModifiedBy>Ortrun Grill</cp:lastModifiedBy>
  <cp:revision>2</cp:revision>
  <dcterms:created xsi:type="dcterms:W3CDTF">2019-10-15T11:01:46Z</dcterms:created>
  <dcterms:modified xsi:type="dcterms:W3CDTF">2019-10-15T11:17:39Z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