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4660"/>
  </p:normalViewPr>
  <p:slideViewPr>
    <p:cSldViewPr snapToGrid="0">
      <p:cViewPr varScale="1">
        <p:scale>
          <a:sx n="83" d="100"/>
          <a:sy n="83" d="100"/>
        </p:scale>
        <p:origin x="384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13" Type="http://schemas.openxmlformats.org/officeDocument/2006/relationships/customXml" Target="../customXml/item3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12" Type="http://schemas.openxmlformats.org/officeDocument/2006/relationships/customXml" Target="../customXml/item2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ustomXml" Target="../customXml/item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39130-DBBF-4AB0-A2C1-6676F6B1CF7D}" type="datetimeFigureOut">
              <a:rPr lang="de-DE" smtClean="0"/>
              <a:t>17.10.2019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E90A4D-2FC0-45D1-990E-976C791CE98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83426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39130-DBBF-4AB0-A2C1-6676F6B1CF7D}" type="datetimeFigureOut">
              <a:rPr lang="de-DE" smtClean="0"/>
              <a:t>17.10.2019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E90A4D-2FC0-45D1-990E-976C791CE98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330721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39130-DBBF-4AB0-A2C1-6676F6B1CF7D}" type="datetimeFigureOut">
              <a:rPr lang="de-DE" smtClean="0"/>
              <a:t>17.10.2019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E90A4D-2FC0-45D1-990E-976C791CE98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263071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39130-DBBF-4AB0-A2C1-6676F6B1CF7D}" type="datetimeFigureOut">
              <a:rPr lang="de-DE" smtClean="0"/>
              <a:t>17.10.2019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E90A4D-2FC0-45D1-990E-976C791CE98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165409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39130-DBBF-4AB0-A2C1-6676F6B1CF7D}" type="datetimeFigureOut">
              <a:rPr lang="de-DE" smtClean="0"/>
              <a:t>17.10.2019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E90A4D-2FC0-45D1-990E-976C791CE98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106547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39130-DBBF-4AB0-A2C1-6676F6B1CF7D}" type="datetimeFigureOut">
              <a:rPr lang="de-DE" smtClean="0"/>
              <a:t>17.10.2019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E90A4D-2FC0-45D1-990E-976C791CE98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108314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39130-DBBF-4AB0-A2C1-6676F6B1CF7D}" type="datetimeFigureOut">
              <a:rPr lang="de-DE" smtClean="0"/>
              <a:t>17.10.2019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E90A4D-2FC0-45D1-990E-976C791CE98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673803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39130-DBBF-4AB0-A2C1-6676F6B1CF7D}" type="datetimeFigureOut">
              <a:rPr lang="de-DE" smtClean="0"/>
              <a:t>17.10.2019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E90A4D-2FC0-45D1-990E-976C791CE98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081280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39130-DBBF-4AB0-A2C1-6676F6B1CF7D}" type="datetimeFigureOut">
              <a:rPr lang="de-DE" smtClean="0"/>
              <a:t>17.10.2019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E90A4D-2FC0-45D1-990E-976C791CE98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81209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39130-DBBF-4AB0-A2C1-6676F6B1CF7D}" type="datetimeFigureOut">
              <a:rPr lang="de-DE" smtClean="0"/>
              <a:t>17.10.2019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E90A4D-2FC0-45D1-990E-976C791CE98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465468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39130-DBBF-4AB0-A2C1-6676F6B1CF7D}" type="datetimeFigureOut">
              <a:rPr lang="de-DE" smtClean="0"/>
              <a:t>17.10.2019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E90A4D-2FC0-45D1-990E-976C791CE98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25384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E39130-DBBF-4AB0-A2C1-6676F6B1CF7D}" type="datetimeFigureOut">
              <a:rPr lang="de-DE" smtClean="0"/>
              <a:t>17.10.2019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E90A4D-2FC0-45D1-990E-976C791CE98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530736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/>
              <a:t>Welche Vorteile haben Sie, wenn Sie bei Äppelmann arbeiten?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DE" dirty="0"/>
              <a:t>Aufgrund des Arbeitszeitkontos und der Gleitzeitregelung können Sie Ihre Arbeits- und Pausenzeit weit gehend flexibel gestalten</a:t>
            </a:r>
          </a:p>
          <a:p>
            <a:r>
              <a:rPr lang="de-DE" dirty="0"/>
              <a:t>Die Produktionsanlagen sowie alle Räumlichkeiten und Büros wurden modernisiert, freundlich und ansprechend gestaltet und mit den neusten technischen Möglichkeiten ausgestattet</a:t>
            </a:r>
          </a:p>
          <a:p>
            <a:r>
              <a:rPr lang="de-DE" dirty="0"/>
              <a:t>Bei Äppelmann nehmen alle Mitarbeiter/-innen regelmäßig an fachbezogenen Schulungen und an verschiedenen Computerkursen teil.</a:t>
            </a:r>
          </a:p>
        </p:txBody>
      </p:sp>
    </p:spTree>
    <p:extLst>
      <p:ext uri="{BB962C8B-B14F-4D97-AF65-F5344CB8AC3E}">
        <p14:creationId xmlns:p14="http://schemas.microsoft.com/office/powerpoint/2010/main" val="20535306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trike="sngStrike" dirty="0"/>
              <a:t>Welche</a:t>
            </a:r>
            <a:r>
              <a:rPr lang="de-DE" dirty="0"/>
              <a:t> Vorteile </a:t>
            </a:r>
            <a:r>
              <a:rPr lang="de-DE" strike="sngStrike" dirty="0"/>
              <a:t>haben</a:t>
            </a:r>
            <a:r>
              <a:rPr lang="de-DE" dirty="0"/>
              <a:t> Sie</a:t>
            </a:r>
            <a:r>
              <a:rPr lang="de-DE" strike="sngStrike" dirty="0"/>
              <a:t>, wenn Sie </a:t>
            </a:r>
            <a:r>
              <a:rPr lang="de-DE" dirty="0"/>
              <a:t>bei Äppelmann </a:t>
            </a:r>
            <a:r>
              <a:rPr lang="de-DE" strike="sngStrike" dirty="0"/>
              <a:t>arbeiten?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DE" strike="sngStrike" dirty="0"/>
              <a:t>Aufgrund des Arbeitszeitkontos und der Gleitzeitregelung können Sie Ihre </a:t>
            </a:r>
            <a:r>
              <a:rPr lang="de-DE" dirty="0"/>
              <a:t>Arbeits</a:t>
            </a:r>
            <a:r>
              <a:rPr lang="de-DE" strike="sngStrike" dirty="0"/>
              <a:t>- und Pausen</a:t>
            </a:r>
            <a:r>
              <a:rPr lang="de-DE" dirty="0"/>
              <a:t>zeit </a:t>
            </a:r>
            <a:r>
              <a:rPr lang="de-DE" strike="sngStrike" dirty="0"/>
              <a:t>weit gehend </a:t>
            </a:r>
            <a:r>
              <a:rPr lang="de-DE" dirty="0"/>
              <a:t>flexibel gestalten</a:t>
            </a:r>
          </a:p>
          <a:p>
            <a:r>
              <a:rPr lang="de-DE" strike="sngStrike" dirty="0"/>
              <a:t>Die</a:t>
            </a:r>
            <a:r>
              <a:rPr lang="de-DE" dirty="0"/>
              <a:t> Produktionsanlagen </a:t>
            </a:r>
            <a:r>
              <a:rPr lang="de-DE" strike="sngStrike" dirty="0"/>
              <a:t>sowie alle Räumlichkeiten</a:t>
            </a:r>
            <a:r>
              <a:rPr lang="de-DE" dirty="0"/>
              <a:t> und Büros </a:t>
            </a:r>
            <a:r>
              <a:rPr lang="de-DE" strike="sngStrike" dirty="0"/>
              <a:t>wurden</a:t>
            </a:r>
            <a:r>
              <a:rPr lang="de-DE" dirty="0"/>
              <a:t> modernisiert, freundlich und ansprechend </a:t>
            </a:r>
            <a:r>
              <a:rPr lang="de-DE" strike="sngStrike" dirty="0"/>
              <a:t>gestaltet und mit den neusten technischen Möglichkeiten ausgestattet.</a:t>
            </a:r>
          </a:p>
          <a:p>
            <a:r>
              <a:rPr lang="de-DE" strike="sngStrike" dirty="0"/>
              <a:t>Bei Äppelmann nehmen alle Mitarbeiter/-innen </a:t>
            </a:r>
            <a:r>
              <a:rPr lang="de-DE" dirty="0"/>
              <a:t>regelmäßig </a:t>
            </a:r>
            <a:r>
              <a:rPr lang="de-DE" strike="sngStrike" dirty="0"/>
              <a:t>an fachbezogenen</a:t>
            </a:r>
            <a:r>
              <a:rPr lang="de-DE" dirty="0"/>
              <a:t> Schulungen und </a:t>
            </a:r>
            <a:r>
              <a:rPr lang="de-DE" strike="sngStrike" dirty="0"/>
              <a:t>an verschiedenen</a:t>
            </a:r>
            <a:r>
              <a:rPr lang="de-DE" dirty="0"/>
              <a:t> Computerkursen teil.</a:t>
            </a:r>
          </a:p>
        </p:txBody>
      </p:sp>
    </p:spTree>
    <p:extLst>
      <p:ext uri="{BB962C8B-B14F-4D97-AF65-F5344CB8AC3E}">
        <p14:creationId xmlns:p14="http://schemas.microsoft.com/office/powerpoint/2010/main" val="15555666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Ihre Vorteile bei Äppelmann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Flexible Arbeitszeitgestaltung</a:t>
            </a:r>
          </a:p>
          <a:p>
            <a:r>
              <a:rPr lang="de-DE" dirty="0"/>
              <a:t>Helle und freundliche Büros</a:t>
            </a:r>
          </a:p>
          <a:p>
            <a:r>
              <a:rPr lang="de-DE" dirty="0"/>
              <a:t>Modernste Produktionsanlagen</a:t>
            </a:r>
          </a:p>
          <a:p>
            <a:r>
              <a:rPr lang="de-DE" dirty="0"/>
              <a:t>Regelmäßige Schulungen und PC-Kurse</a:t>
            </a:r>
          </a:p>
        </p:txBody>
      </p:sp>
    </p:spTree>
    <p:extLst>
      <p:ext uri="{BB962C8B-B14F-4D97-AF65-F5344CB8AC3E}">
        <p14:creationId xmlns:p14="http://schemas.microsoft.com/office/powerpoint/2010/main" val="31443776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Erfolge des letzten Jahres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Enorme Umsätze</a:t>
            </a:r>
          </a:p>
          <a:p>
            <a:r>
              <a:rPr lang="de-DE" dirty="0"/>
              <a:t>Etablierung am Markt</a:t>
            </a:r>
          </a:p>
          <a:p>
            <a:r>
              <a:rPr lang="de-DE" dirty="0"/>
              <a:t>Verleihung des Gütesiegels</a:t>
            </a:r>
          </a:p>
          <a:p>
            <a:r>
              <a:rPr lang="de-DE" dirty="0"/>
              <a:t>Gleichmäßig hohe Produktqualität</a:t>
            </a:r>
          </a:p>
          <a:p>
            <a:r>
              <a:rPr lang="de-DE" dirty="0"/>
              <a:t>Einführung zusätzlicher Kontrollstufen</a:t>
            </a:r>
          </a:p>
          <a:p>
            <a:r>
              <a:rPr lang="de-DE" dirty="0"/>
              <a:t>Sehr gute Bewertungen in diversen Tests</a:t>
            </a:r>
          </a:p>
        </p:txBody>
      </p:sp>
    </p:spTree>
    <p:extLst>
      <p:ext uri="{BB962C8B-B14F-4D97-AF65-F5344CB8AC3E}">
        <p14:creationId xmlns:p14="http://schemas.microsoft.com/office/powerpoint/2010/main" val="14795604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Erfolge des letzten Jahres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Einführung zusätzlicher Kontrollstufen</a:t>
            </a:r>
          </a:p>
          <a:p>
            <a:r>
              <a:rPr lang="de-DE" dirty="0"/>
              <a:t>Gleichmäßig hohe Produktqualität</a:t>
            </a:r>
          </a:p>
          <a:p>
            <a:r>
              <a:rPr lang="de-DE" dirty="0"/>
              <a:t>Etablierung am Markt</a:t>
            </a:r>
          </a:p>
          <a:p>
            <a:r>
              <a:rPr lang="de-DE" dirty="0"/>
              <a:t>Sehr gute Bewertungen in diversen Tests</a:t>
            </a:r>
          </a:p>
          <a:p>
            <a:r>
              <a:rPr lang="de-DE" dirty="0"/>
              <a:t>Enorme Umsätze</a:t>
            </a:r>
          </a:p>
          <a:p>
            <a:r>
              <a:rPr lang="de-DE" dirty="0"/>
              <a:t>Verleihung des Gütesiegels</a:t>
            </a:r>
          </a:p>
        </p:txBody>
      </p:sp>
    </p:spTree>
    <p:extLst>
      <p:ext uri="{BB962C8B-B14F-4D97-AF65-F5344CB8AC3E}">
        <p14:creationId xmlns:p14="http://schemas.microsoft.com/office/powerpoint/2010/main" val="218874309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836E93974DE7E0448DB42DDCBB8F0581" ma:contentTypeVersion="9" ma:contentTypeDescription="Ein neues Dokument erstellen." ma:contentTypeScope="" ma:versionID="376e831f0414ef421c3eb24df887be0f">
  <xsd:schema xmlns:xsd="http://www.w3.org/2001/XMLSchema" xmlns:xs="http://www.w3.org/2001/XMLSchema" xmlns:p="http://schemas.microsoft.com/office/2006/metadata/properties" xmlns:ns2="fc3f67b7-4e1d-4c89-bb2e-ae4b8b5d69df" xmlns:ns3="9a368bf2-ed05-4aa2-af06-b7a648b01e63" targetNamespace="http://schemas.microsoft.com/office/2006/metadata/properties" ma:root="true" ma:fieldsID="1ac15629f476b026b03829b70d4ac205" ns2:_="" ns3:_="">
    <xsd:import namespace="fc3f67b7-4e1d-4c89-bb2e-ae4b8b5d69df"/>
    <xsd:import namespace="9a368bf2-ed05-4aa2-af06-b7a648b01e6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3:SharedWithUsers" minOccurs="0"/>
                <xsd:element ref="ns3:SharedWithDetails" minOccurs="0"/>
                <xsd:element ref="ns2:MediaServiceOCR" minOccurs="0"/>
                <xsd:element ref="ns2:MediaServiceGenerationTime" minOccurs="0"/>
                <xsd:element ref="ns2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c3f67b7-4e1d-4c89-bb2e-ae4b8b5d69d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description="" ma:hidden="true" ma:internalName="MediaServiceDateTaken" ma:readOnly="true">
      <xsd:simpleType>
        <xsd:restriction base="dms:Text"/>
      </xsd:simpleType>
    </xsd:element>
    <xsd:element name="MediaServiceAutoTags" ma:index="11" nillable="true" ma:displayName="MediaServiceAutoTags" ma:description="" ma:internalName="MediaServiceAutoTags" ma:readOnly="true">
      <xsd:simpleType>
        <xsd:restriction base="dms:Text"/>
      </xsd:simpleType>
    </xsd:element>
    <xsd:element name="MediaServiceOCR" ma:index="14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a368bf2-ed05-4aa2-af06-b7a648b01e63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Freigegeben für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Freigegeben für -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AB44A33F-C408-4E04-9EC4-19AB9B1DD5C2}"/>
</file>

<file path=customXml/itemProps2.xml><?xml version="1.0" encoding="utf-8"?>
<ds:datastoreItem xmlns:ds="http://schemas.openxmlformats.org/officeDocument/2006/customXml" ds:itemID="{4595DC40-6761-4141-A51A-91E0DDF3F38E}"/>
</file>

<file path=customXml/itemProps3.xml><?xml version="1.0" encoding="utf-8"?>
<ds:datastoreItem xmlns:ds="http://schemas.openxmlformats.org/officeDocument/2006/customXml" ds:itemID="{19D3BC38-D9B3-452B-8082-93CF300EE79A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195</Words>
  <Application>Microsoft Office PowerPoint</Application>
  <PresentationFormat>Breitbild</PresentationFormat>
  <Paragraphs>27</Paragraphs>
  <Slides>5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Office</vt:lpstr>
      <vt:lpstr>Welche Vorteile haben Sie, wenn Sie bei Äppelmann arbeiten?</vt:lpstr>
      <vt:lpstr>Welche Vorteile haben Sie, wenn Sie bei Äppelmann arbeiten?</vt:lpstr>
      <vt:lpstr>Ihre Vorteile bei Äppelmann</vt:lpstr>
      <vt:lpstr>Erfolge des letzten Jahres</vt:lpstr>
      <vt:lpstr>Erfolge des letzten Jahres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Welche Vorteile haben Sie, wenn Sie bei Äppelmann arbeiten?</dc:title>
  <dc:creator>Lina Wagner</dc:creator>
  <cp:lastModifiedBy>Beatrice Gubler</cp:lastModifiedBy>
  <cp:revision>2</cp:revision>
  <dcterms:created xsi:type="dcterms:W3CDTF">2015-11-13T10:17:56Z</dcterms:created>
  <dcterms:modified xsi:type="dcterms:W3CDTF">2019-10-17T08:19:50Z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0x010100836E93974DE7E0448DB42DDCBB8F0581</vt:lpwstr>
  </property>
</Properties>
</file>