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0" d="100"/>
          <a:sy n="80" d="100"/>
        </p:scale>
        <p:origin x="48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45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6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18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34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02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28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0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046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0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1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3443F-5EC2-4D49-A1BD-AE2B88838EA2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6365C-527E-49D4-9ADB-E1A4E8DB59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33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9109" y="300731"/>
            <a:ext cx="6704013" cy="1325563"/>
          </a:xfrm>
        </p:spPr>
        <p:txBody>
          <a:bodyPr/>
          <a:lstStyle/>
          <a:p>
            <a:r>
              <a:rPr lang="de-DE" b="1" dirty="0"/>
              <a:t>Temperaturen und Reiseziele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471363"/>
              </p:ext>
            </p:extLst>
          </p:nvPr>
        </p:nvGraphicFramePr>
        <p:xfrm>
          <a:off x="3492500" y="1973263"/>
          <a:ext cx="5919788" cy="2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Worksheet" r:id="rId3" imgW="4046326" imgH="1836523" progId="Excel.Sheet.12">
                  <p:embed/>
                </p:oleObj>
              </mc:Choice>
              <mc:Fallback>
                <p:oleObj name="Worksheet" r:id="rId3" imgW="4046326" imgH="18365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2500" y="1973263"/>
                        <a:ext cx="5919788" cy="2687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654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Vorhandene Excel-Tabelle einfügen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548773"/>
              </p:ext>
            </p:extLst>
          </p:nvPr>
        </p:nvGraphicFramePr>
        <p:xfrm>
          <a:off x="1900237" y="2203450"/>
          <a:ext cx="8391525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Worksheet" r:id="rId3" imgW="8391559" imgH="3171726" progId="Excel.Sheet.12">
                  <p:embed/>
                </p:oleObj>
              </mc:Choice>
              <mc:Fallback>
                <p:oleObj name="Worksheet" r:id="rId3" imgW="8391559" imgH="317172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0237" y="2203450"/>
                        <a:ext cx="8391525" cy="317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980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Excel-Tabelle als Symbol einfügen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346496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Worksheet" showAsIcon="1" r:id="rId3" imgW="914400" imgH="771480" progId="Excel.Sheet.12">
                  <p:embed/>
                </p:oleObj>
              </mc:Choice>
              <mc:Fallback>
                <p:oleObj name="Worksheet" showAsIcon="1" r:id="rId3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036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Abschnitt aus einer Excel-Tabelle übernehmen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22044"/>
              </p:ext>
            </p:extLst>
          </p:nvPr>
        </p:nvGraphicFramePr>
        <p:xfrm>
          <a:off x="3892550" y="2319338"/>
          <a:ext cx="4013200" cy="32051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8613">
                  <a:extLst>
                    <a:ext uri="{9D8B030D-6E8A-4147-A177-3AD203B41FA5}">
                      <a16:colId xmlns:a16="http://schemas.microsoft.com/office/drawing/2014/main" val="2390717266"/>
                    </a:ext>
                  </a:extLst>
                </a:gridCol>
                <a:gridCol w="1874587">
                  <a:extLst>
                    <a:ext uri="{9D8B030D-6E8A-4147-A177-3AD203B41FA5}">
                      <a16:colId xmlns:a16="http://schemas.microsoft.com/office/drawing/2014/main" val="3234002795"/>
                    </a:ext>
                  </a:extLst>
                </a:gridCol>
              </a:tblGrid>
              <a:tr h="30948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New Orleans</a:t>
                      </a:r>
                      <a:endParaRPr lang="de-D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Orlando</a:t>
                      </a:r>
                      <a:endParaRPr lang="de-D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6713582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680288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12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8676079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19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2969935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21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4246862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25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27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9438349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20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24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2242085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20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8635364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12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9404467"/>
                  </a:ext>
                </a:extLst>
              </a:tr>
              <a:tr h="321742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>
                          <a:effectLst/>
                        </a:rPr>
                        <a:t>16,4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u="none" strike="noStrike" dirty="0">
                          <a:effectLst/>
                        </a:rPr>
                        <a:t>19,6</a:t>
                      </a:r>
                      <a:endParaRPr lang="de-D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840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688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AD0B85-A204-43F4-8DA8-A6C32E84FDAF}"/>
</file>

<file path=customXml/itemProps2.xml><?xml version="1.0" encoding="utf-8"?>
<ds:datastoreItem xmlns:ds="http://schemas.openxmlformats.org/officeDocument/2006/customXml" ds:itemID="{F548E2D0-2BDA-4788-926F-22CC1A0BE190}"/>
</file>

<file path=customXml/itemProps3.xml><?xml version="1.0" encoding="utf-8"?>
<ds:datastoreItem xmlns:ds="http://schemas.openxmlformats.org/officeDocument/2006/customXml" ds:itemID="{EC644488-35BE-4B43-889D-E2869D1D9C7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24</Paragraphs>
  <Slides>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Microsoft Excel-Arbeitsblatt</vt:lpstr>
      <vt:lpstr>Worksheet</vt:lpstr>
      <vt:lpstr>Temperaturen und Reiseziele</vt:lpstr>
      <vt:lpstr>Vorhandene Excel-Tabelle einfügen</vt:lpstr>
      <vt:lpstr>Excel-Tabelle als Symbol einfügen</vt:lpstr>
      <vt:lpstr>Abschnitt aus einer Excel-Tabelle übernehmen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9</cp:revision>
  <dcterms:created xsi:type="dcterms:W3CDTF">2015-11-22T13:02:25Z</dcterms:created>
  <dcterms:modified xsi:type="dcterms:W3CDTF">2019-10-23T08:51:50Z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