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84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6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63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8640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660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211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481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944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73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2400"/>
              </a:spcBef>
              <a:spcAft>
                <a:spcPts val="1200"/>
              </a:spcAft>
              <a:buNone/>
              <a:defRPr b="1"/>
            </a:lvl1pPr>
            <a:lvl2pPr marL="450850" indent="-450850">
              <a:spcAft>
                <a:spcPts val="600"/>
              </a:spcAft>
              <a:buFont typeface="Wingdings" panose="05000000000000000000" pitchFamily="2" charset="2"/>
              <a:buChar char="v"/>
              <a:defRPr/>
            </a:lvl2pPr>
            <a:lvl3pPr marL="1143000" indent="-228600"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600200" indent="-228600">
              <a:spcAft>
                <a:spcPts val="600"/>
              </a:spcAft>
              <a:buFont typeface="Courier New" panose="02070309020205020404" pitchFamily="49" charset="0"/>
              <a:buChar char="o"/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25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2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1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17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46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64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8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DD9AA0-DB96-491D-8D93-A43DEA31732F}" type="datetimeFigureOut">
              <a:rPr lang="de-DE" smtClean="0"/>
              <a:t>16.10.2019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860D-9193-4D7C-A0F3-2DC02467D6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7327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ts val="12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450850" indent="-4508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Das automatische Anpassen des Schriftgrads wird unterdrückt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32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Schriften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Serifenhaltige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Times New Roman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Georgia</a:t>
            </a:r>
          </a:p>
          <a:p>
            <a:pPr>
              <a:lnSpc>
                <a:spcPct val="150000"/>
              </a:lnSpc>
            </a:pPr>
            <a:r>
              <a:rPr lang="de-DE" dirty="0"/>
              <a:t>Serifenlose Schriften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Arial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Helvetica</a:t>
            </a:r>
          </a:p>
        </p:txBody>
      </p:sp>
    </p:spTree>
    <p:extLst>
      <p:ext uri="{BB962C8B-B14F-4D97-AF65-F5344CB8AC3E}">
        <p14:creationId xmlns:p14="http://schemas.microsoft.com/office/powerpoint/2010/main" val="670410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189219-8CA4-4E58-99A3-115A8356C626}"/>
</file>

<file path=customXml/itemProps2.xml><?xml version="1.0" encoding="utf-8"?>
<ds:datastoreItem xmlns:ds="http://schemas.openxmlformats.org/officeDocument/2006/customXml" ds:itemID="{D8293480-D309-4D80-BDBA-23E71F147348}"/>
</file>

<file path=customXml/itemProps3.xml><?xml version="1.0" encoding="utf-8"?>
<ds:datastoreItem xmlns:ds="http://schemas.openxmlformats.org/officeDocument/2006/customXml" ds:itemID="{65476DDA-B9C9-4F9A-A29E-8C09F445662D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18</Words>
  <Application>Microsoft Office PowerPoint</Application>
  <PresentationFormat>Breitbild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Courier New</vt:lpstr>
      <vt:lpstr>Wingdings</vt:lpstr>
      <vt:lpstr>Wingdings 3</vt:lpstr>
      <vt:lpstr>Ion</vt:lpstr>
      <vt:lpstr>Das automatische Anpassen des Schriftgrads wird unterdrückt</vt:lpstr>
      <vt:lpstr>Schriften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Lina Wagner</dc:creator>
  <cp:lastModifiedBy>Beatrice Gubler</cp:lastModifiedBy>
  <cp:revision>8</cp:revision>
  <dcterms:created xsi:type="dcterms:W3CDTF">2015-11-12T12:42:49Z</dcterms:created>
  <dcterms:modified xsi:type="dcterms:W3CDTF">2019-10-16T12:58:13Z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