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1" r:id="rId2"/>
  </p:sldMasterIdLst>
  <p:sldIdLst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83" d="100"/>
          <a:sy n="83" d="100"/>
        </p:scale>
        <p:origin x="475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Master-Untertitelformat bearbeiten</a:t>
            </a:r>
            <a:endParaRPr kumimoji="0"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691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035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1463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4780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30856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4213AF-26F6-41FA-8D85-E2C5388D6E58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BBC35B-A44B-4119-B8DA-DE9E3DFADA20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8" name="Eingekerbter Richtungspfeil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3930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51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23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DBF5F9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2333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99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77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77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63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502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6AE146-594A-43BC-8E46-C71BE56D9D4C}" type="datetimeFigureOut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15.10.2019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A95B09-2A7D-405A-A679-103C55B0DFC5}" type="slidenum"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 userDrawn="1"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399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Textmasterformate durch Klicken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240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Textmasterformate durch Klicken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0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33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2E57B6-80BD-48D9-9E6F-7C6F8E6A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CAED0F-190A-4FD2-8C6E-77B96A93C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41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9B0E95-1FF1-49D4-AF34-B29AF121B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CE88B1-A1BE-4AE0-9A58-DAD1FF9052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217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8DA8CCF-1BB7-45AC-B50B-3311B0CF7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54EDEB1-1575-46EC-B360-204DC0A73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722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65067-0220-41BC-B574-FBFE07CBF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99CE96F-C0AC-4569-82D5-E4090B341D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3913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Zwei Master-E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yperio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Zwei-Master" id="{C47AABF6-B4BC-444C-A960-B36A3EAE7B10}" vid="{6DCF826B-9698-47AA-AEC3-208FE628455A}"/>
    </a:ext>
  </a:extLst>
</a:theme>
</file>

<file path=ppt/theme/theme2.xml><?xml version="1.0" encoding="utf-8"?>
<a:theme xmlns:a="http://schemas.openxmlformats.org/drawingml/2006/main" name="1_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Zwei-Master" id="{C47AABF6-B4BC-444C-A960-B36A3EAE7B10}" vid="{8F257722-964F-4214-900F-2847A4F0F7C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59E9F7-8ED8-4359-B5CC-8E2E3A526833}"/>
</file>

<file path=customXml/itemProps2.xml><?xml version="1.0" encoding="utf-8"?>
<ds:datastoreItem xmlns:ds="http://schemas.openxmlformats.org/officeDocument/2006/customXml" ds:itemID="{3D759EB0-ED51-4987-A459-0C1DBEB33DE5}"/>
</file>

<file path=customXml/itemProps3.xml><?xml version="1.0" encoding="utf-8"?>
<ds:datastoreItem xmlns:ds="http://schemas.openxmlformats.org/officeDocument/2006/customXml" ds:itemID="{93C59248-6B2C-4B99-AD45-658D581354BF}"/>
</file>

<file path=docProps/app.xml><?xml version="1.0" encoding="utf-8"?>
<Properties xmlns="http://schemas.openxmlformats.org/officeDocument/2006/extended-properties" xmlns:vt="http://schemas.openxmlformats.org/officeDocument/2006/docPropsVTypes">
  <Template>Zwei-Master</Template>
  <TotalTime>0</TotalTime>
  <Words>0</Words>
  <Application>Microsoft Office PowerPoint</Application>
  <PresentationFormat>Breitbild</PresentationFormat>
  <Paragraphs>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3" baseType="lpstr">
      <vt:lpstr>Calibri</vt:lpstr>
      <vt:lpstr>Constantia</vt:lpstr>
      <vt:lpstr>Lucida Sans Unicode</vt:lpstr>
      <vt:lpstr>Verdana</vt:lpstr>
      <vt:lpstr>Wingdings 2</vt:lpstr>
      <vt:lpstr>Wingdings 3</vt:lpstr>
      <vt:lpstr>Zwei Master-E</vt:lpstr>
      <vt:lpstr>1_Deimos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Beatrice Gubler</dc:creator>
  <cp:lastModifiedBy>Beatrice Gubler</cp:lastModifiedBy>
  <cp:revision>1</cp:revision>
  <dcterms:created xsi:type="dcterms:W3CDTF">2019-10-15T10:28:26Z</dcterms:created>
  <dcterms:modified xsi:type="dcterms:W3CDTF">2019-10-15T10:31:44Z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